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9.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1.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2.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3.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4.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827" r:id="rId5"/>
    <p:sldMasterId id="2147483952" r:id="rId6"/>
    <p:sldMasterId id="2147483975" r:id="rId7"/>
    <p:sldMasterId id="2147483979" r:id="rId8"/>
    <p:sldMasterId id="2147483985" r:id="rId9"/>
    <p:sldMasterId id="2147483996" r:id="rId10"/>
    <p:sldMasterId id="2147484018" r:id="rId11"/>
    <p:sldMasterId id="2147484037" r:id="rId12"/>
    <p:sldMasterId id="2147484056" r:id="rId13"/>
    <p:sldMasterId id="2147484080" r:id="rId14"/>
    <p:sldMasterId id="2147484090" r:id="rId15"/>
    <p:sldMasterId id="2147484117" r:id="rId16"/>
    <p:sldMasterId id="2147484143" r:id="rId17"/>
    <p:sldMasterId id="2147484160" r:id="rId18"/>
  </p:sldMasterIdLst>
  <p:notesMasterIdLst>
    <p:notesMasterId r:id="rId52"/>
  </p:notesMasterIdLst>
  <p:handoutMasterIdLst>
    <p:handoutMasterId r:id="rId53"/>
  </p:handoutMasterIdLst>
  <p:sldIdLst>
    <p:sldId id="2632" r:id="rId19"/>
    <p:sldId id="1992" r:id="rId20"/>
    <p:sldId id="1996" r:id="rId21"/>
    <p:sldId id="1760" r:id="rId22"/>
    <p:sldId id="1989" r:id="rId23"/>
    <p:sldId id="402" r:id="rId24"/>
    <p:sldId id="403" r:id="rId25"/>
    <p:sldId id="404" r:id="rId26"/>
    <p:sldId id="1990" r:id="rId27"/>
    <p:sldId id="1761" r:id="rId28"/>
    <p:sldId id="338" r:id="rId29"/>
    <p:sldId id="339" r:id="rId30"/>
    <p:sldId id="340" r:id="rId31"/>
    <p:sldId id="341" r:id="rId32"/>
    <p:sldId id="342" r:id="rId33"/>
    <p:sldId id="401" r:id="rId34"/>
    <p:sldId id="311" r:id="rId35"/>
    <p:sldId id="312" r:id="rId36"/>
    <p:sldId id="314" r:id="rId37"/>
    <p:sldId id="1986" r:id="rId38"/>
    <p:sldId id="350" r:id="rId39"/>
    <p:sldId id="405" r:id="rId40"/>
    <p:sldId id="373" r:id="rId41"/>
    <p:sldId id="264" r:id="rId42"/>
    <p:sldId id="1885" r:id="rId43"/>
    <p:sldId id="1886" r:id="rId44"/>
    <p:sldId id="351" r:id="rId45"/>
    <p:sldId id="1987" r:id="rId46"/>
    <p:sldId id="406" r:id="rId47"/>
    <p:sldId id="375" r:id="rId48"/>
    <p:sldId id="1993" r:id="rId49"/>
    <p:sldId id="1994" r:id="rId50"/>
    <p:sldId id="352" r:id="rId51"/>
  </p:sldIdLst>
  <p:sldSz cx="12436475" cy="6994525"/>
  <p:notesSz cx="9601200" cy="15087600"/>
  <p:custDataLst>
    <p:tags r:id="rId54"/>
  </p:custDataLst>
  <p:defaultTextStyle>
    <a:defPPr>
      <a:defRPr lang="en-US"/>
    </a:defPPr>
    <a:lvl1pPr marL="0" algn="l" defTabSz="547738" rtl="0" eaLnBrk="1" latinLnBrk="0" hangingPunct="1">
      <a:defRPr sz="2173" kern="1200">
        <a:solidFill>
          <a:schemeClr val="tx1"/>
        </a:solidFill>
        <a:latin typeface="+mn-lt"/>
        <a:ea typeface="+mn-ea"/>
        <a:cs typeface="+mn-cs"/>
      </a:defRPr>
    </a:lvl1pPr>
    <a:lvl2pPr marL="547738" algn="l" defTabSz="547738" rtl="0" eaLnBrk="1" latinLnBrk="0" hangingPunct="1">
      <a:defRPr sz="2173" kern="1200">
        <a:solidFill>
          <a:schemeClr val="tx1"/>
        </a:solidFill>
        <a:latin typeface="+mn-lt"/>
        <a:ea typeface="+mn-ea"/>
        <a:cs typeface="+mn-cs"/>
      </a:defRPr>
    </a:lvl2pPr>
    <a:lvl3pPr marL="1095474" algn="l" defTabSz="547738" rtl="0" eaLnBrk="1" latinLnBrk="0" hangingPunct="1">
      <a:defRPr sz="2173" kern="1200">
        <a:solidFill>
          <a:schemeClr val="tx1"/>
        </a:solidFill>
        <a:latin typeface="+mn-lt"/>
        <a:ea typeface="+mn-ea"/>
        <a:cs typeface="+mn-cs"/>
      </a:defRPr>
    </a:lvl3pPr>
    <a:lvl4pPr marL="1643211" algn="l" defTabSz="547738" rtl="0" eaLnBrk="1" latinLnBrk="0" hangingPunct="1">
      <a:defRPr sz="2173" kern="1200">
        <a:solidFill>
          <a:schemeClr val="tx1"/>
        </a:solidFill>
        <a:latin typeface="+mn-lt"/>
        <a:ea typeface="+mn-ea"/>
        <a:cs typeface="+mn-cs"/>
      </a:defRPr>
    </a:lvl4pPr>
    <a:lvl5pPr marL="2190948" algn="l" defTabSz="547738" rtl="0" eaLnBrk="1" latinLnBrk="0" hangingPunct="1">
      <a:defRPr sz="2173" kern="1200">
        <a:solidFill>
          <a:schemeClr val="tx1"/>
        </a:solidFill>
        <a:latin typeface="+mn-lt"/>
        <a:ea typeface="+mn-ea"/>
        <a:cs typeface="+mn-cs"/>
      </a:defRPr>
    </a:lvl5pPr>
    <a:lvl6pPr marL="2738686" algn="l" defTabSz="547738" rtl="0" eaLnBrk="1" latinLnBrk="0" hangingPunct="1">
      <a:defRPr sz="2173" kern="1200">
        <a:solidFill>
          <a:schemeClr val="tx1"/>
        </a:solidFill>
        <a:latin typeface="+mn-lt"/>
        <a:ea typeface="+mn-ea"/>
        <a:cs typeface="+mn-cs"/>
      </a:defRPr>
    </a:lvl6pPr>
    <a:lvl7pPr marL="3286423" algn="l" defTabSz="547738" rtl="0" eaLnBrk="1" latinLnBrk="0" hangingPunct="1">
      <a:defRPr sz="2173" kern="1200">
        <a:solidFill>
          <a:schemeClr val="tx1"/>
        </a:solidFill>
        <a:latin typeface="+mn-lt"/>
        <a:ea typeface="+mn-ea"/>
        <a:cs typeface="+mn-cs"/>
      </a:defRPr>
    </a:lvl7pPr>
    <a:lvl8pPr marL="3834161" algn="l" defTabSz="547738" rtl="0" eaLnBrk="1" latinLnBrk="0" hangingPunct="1">
      <a:defRPr sz="2173" kern="1200">
        <a:solidFill>
          <a:schemeClr val="tx1"/>
        </a:solidFill>
        <a:latin typeface="+mn-lt"/>
        <a:ea typeface="+mn-ea"/>
        <a:cs typeface="+mn-cs"/>
      </a:defRPr>
    </a:lvl8pPr>
    <a:lvl9pPr marL="4381896" algn="l" defTabSz="547738" rtl="0" eaLnBrk="1" latinLnBrk="0" hangingPunct="1">
      <a:defRPr sz="2173"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253322E-1BE0-44A2-A5D4-423C01C9C0E5}">
          <p14:sldIdLst>
            <p14:sldId id="2632"/>
          </p14:sldIdLst>
        </p14:section>
        <p14:section name="Introduction" id="{21316CF8-B158-4D0B-BA2B-B0F95171B026}">
          <p14:sldIdLst>
            <p14:sldId id="1992"/>
            <p14:sldId id="1996"/>
            <p14:sldId id="1760"/>
            <p14:sldId id="1989"/>
            <p14:sldId id="402"/>
            <p14:sldId id="403"/>
            <p14:sldId id="404"/>
            <p14:sldId id="1990"/>
            <p14:sldId id="1761"/>
          </p14:sldIdLst>
        </p14:section>
        <p14:section name="History" id="{8D09ED1A-753C-479D-A7C6-771230B06BC5}">
          <p14:sldIdLst>
            <p14:sldId id="338"/>
            <p14:sldId id="339"/>
            <p14:sldId id="340"/>
            <p14:sldId id="341"/>
            <p14:sldId id="342"/>
          </p14:sldIdLst>
        </p14:section>
        <p14:section name="What is serverless good for?" id="{EC9F16CF-4D92-4E70-8727-E80844215B5E}">
          <p14:sldIdLst>
            <p14:sldId id="401"/>
            <p14:sldId id="311"/>
            <p14:sldId id="312"/>
            <p14:sldId id="314"/>
            <p14:sldId id="1986"/>
            <p14:sldId id="350"/>
            <p14:sldId id="405"/>
            <p14:sldId id="373"/>
          </p14:sldIdLst>
        </p14:section>
        <p14:section name="Serverless landscape" id="{6A9EC002-9F94-5E42-8AEF-467A0C1AD8D3}">
          <p14:sldIdLst>
            <p14:sldId id="264"/>
            <p14:sldId id="1885"/>
            <p14:sldId id="1886"/>
            <p14:sldId id="351"/>
            <p14:sldId id="1987"/>
            <p14:sldId id="406"/>
          </p14:sldIdLst>
        </p14:section>
        <p14:section name="Close" id="{8AE6AD00-42BE-4D5A-AB4C-F1A2B7BF67B2}">
          <p14:sldIdLst>
            <p14:sldId id="375"/>
            <p14:sldId id="1993"/>
            <p14:sldId id="1994"/>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962"/>
    <a:srgbClr val="004B50"/>
    <a:srgbClr val="6699FF"/>
    <a:srgbClr val="5FB8A9"/>
    <a:srgbClr val="FF0066"/>
    <a:srgbClr val="A1A1A1"/>
    <a:srgbClr val="99CCFF"/>
    <a:srgbClr val="399EEF"/>
    <a:srgbClr val="6A6A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4" autoAdjust="0"/>
    <p:restoredTop sz="80218" autoAdjust="0"/>
  </p:normalViewPr>
  <p:slideViewPr>
    <p:cSldViewPr snapToGrid="0">
      <p:cViewPr varScale="1">
        <p:scale>
          <a:sx n="52" d="100"/>
          <a:sy n="52" d="100"/>
        </p:scale>
        <p:origin x="534"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tableStyles" Target="tableStyle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838" cy="755650"/>
          </a:xfrm>
          <a:prstGeom prst="rect">
            <a:avLst/>
          </a:prstGeom>
        </p:spPr>
        <p:txBody>
          <a:bodyPr vert="horz" lIns="91440" tIns="45720" rIns="91440" bIns="45720" rtlCol="0"/>
          <a:lstStyle>
            <a:lvl1pPr algn="l">
              <a:defRPr sz="1200"/>
            </a:lvl1pPr>
          </a:lstStyle>
          <a:p>
            <a:endParaRPr lang="en-US">
              <a:latin typeface="Segoe UI" panose="020B0502040204020203" pitchFamily="34" charset="0"/>
              <a:cs typeface="Segoe UI" panose="020B0502040204020203" pitchFamily="34" charset="0"/>
            </a:endParaRPr>
          </a:p>
        </p:txBody>
      </p:sp>
      <p:sp>
        <p:nvSpPr>
          <p:cNvPr id="3" name="Date Placeholder 2"/>
          <p:cNvSpPr>
            <a:spLocks noGrp="1"/>
          </p:cNvSpPr>
          <p:nvPr>
            <p:ph type="dt" sz="quarter" idx="1"/>
          </p:nvPr>
        </p:nvSpPr>
        <p:spPr>
          <a:xfrm>
            <a:off x="5438775" y="0"/>
            <a:ext cx="4160838" cy="755650"/>
          </a:xfrm>
          <a:prstGeom prst="rect">
            <a:avLst/>
          </a:prstGeom>
        </p:spPr>
        <p:txBody>
          <a:bodyPr vert="horz" lIns="91440" tIns="45720" rIns="91440" bIns="45720" rtlCol="0"/>
          <a:lstStyle>
            <a:lvl1pPr algn="r">
              <a:defRPr sz="1200"/>
            </a:lvl1pPr>
          </a:lstStyle>
          <a:p>
            <a:fld id="{270A2F2F-CFF9-4CE5-ABD8-D4B170FC8863}" type="datetimeFigureOut">
              <a:rPr lang="en-US" smtClean="0">
                <a:latin typeface="Segoe UI" panose="020B0502040204020203" pitchFamily="34" charset="0"/>
                <a:cs typeface="Segoe UI" panose="020B0502040204020203" pitchFamily="34" charset="0"/>
              </a:rPr>
              <a:t>3/20/2019</a:t>
            </a:fld>
            <a:endParaRPr lang="en-US">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2"/>
          </p:nvPr>
        </p:nvSpPr>
        <p:spPr>
          <a:xfrm>
            <a:off x="0" y="14331950"/>
            <a:ext cx="4160838" cy="755650"/>
          </a:xfrm>
          <a:prstGeom prst="rect">
            <a:avLst/>
          </a:prstGeom>
        </p:spPr>
        <p:txBody>
          <a:bodyPr vert="horz" lIns="91440" tIns="45720" rIns="91440" bIns="45720" rtlCol="0" anchor="b"/>
          <a:lstStyle>
            <a:lvl1pPr algn="l">
              <a:defRPr sz="1200"/>
            </a:lvl1pPr>
          </a:lstStyle>
          <a:p>
            <a:endParaRPr lang="en-US">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3"/>
          </p:nvPr>
        </p:nvSpPr>
        <p:spPr>
          <a:xfrm>
            <a:off x="5438775" y="14331950"/>
            <a:ext cx="4160838" cy="755650"/>
          </a:xfrm>
          <a:prstGeom prst="rect">
            <a:avLst/>
          </a:prstGeom>
        </p:spPr>
        <p:txBody>
          <a:bodyPr vert="horz" lIns="91440" tIns="45720" rIns="91440" bIns="45720" rtlCol="0" anchor="b"/>
          <a:lstStyle>
            <a:lvl1pPr algn="r">
              <a:defRPr sz="1200"/>
            </a:lvl1pPr>
          </a:lstStyle>
          <a:p>
            <a:fld id="{8576D46E-833B-4FD2-820F-33C140C6C5BA}" type="slidenum">
              <a:rPr lang="en-US" smtClean="0">
                <a:latin typeface="Segoe UI" panose="020B0502040204020203" pitchFamily="34" charset="0"/>
                <a:cs typeface="Segoe UI" panose="020B0502040204020203" pitchFamily="34" charset="0"/>
              </a:rPr>
              <a:t>‹#›</a:t>
            </a:fld>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66436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754380"/>
          </a:xfrm>
          <a:prstGeom prst="rect">
            <a:avLst/>
          </a:prstGeom>
        </p:spPr>
        <p:txBody>
          <a:bodyPr vert="horz" lIns="141067" tIns="70534" rIns="141067" bIns="70534" rtlCol="0"/>
          <a:lstStyle>
            <a:lvl1pPr algn="l">
              <a:defRPr sz="1900">
                <a:latin typeface="Segoe UI" panose="020B0502040204020203" pitchFamily="34" charset="0"/>
                <a:cs typeface="Segoe UI" panose="020B0502040204020203" pitchFamily="34" charset="0"/>
              </a:defRPr>
            </a:lvl1pPr>
          </a:lstStyle>
          <a:p>
            <a:endParaRPr lang="en-US"/>
          </a:p>
        </p:txBody>
      </p:sp>
      <p:sp>
        <p:nvSpPr>
          <p:cNvPr id="3" name="Date Placeholder 2"/>
          <p:cNvSpPr>
            <a:spLocks noGrp="1"/>
          </p:cNvSpPr>
          <p:nvPr>
            <p:ph type="dt" idx="1"/>
          </p:nvPr>
        </p:nvSpPr>
        <p:spPr>
          <a:xfrm>
            <a:off x="5438458" y="0"/>
            <a:ext cx="4160520" cy="754380"/>
          </a:xfrm>
          <a:prstGeom prst="rect">
            <a:avLst/>
          </a:prstGeom>
        </p:spPr>
        <p:txBody>
          <a:bodyPr vert="horz" lIns="141067" tIns="70534" rIns="141067" bIns="70534" rtlCol="0"/>
          <a:lstStyle>
            <a:lvl1pPr algn="r">
              <a:defRPr sz="1900">
                <a:latin typeface="Segoe UI" panose="020B0502040204020203" pitchFamily="34" charset="0"/>
                <a:cs typeface="Segoe UI" panose="020B0502040204020203" pitchFamily="34" charset="0"/>
              </a:defRPr>
            </a:lvl1pPr>
          </a:lstStyle>
          <a:p>
            <a:fld id="{8CEAF84F-AE06-7C4B-81DA-C19B1498DB6D}" type="datetimeFigureOut">
              <a:rPr lang="en-US" smtClean="0"/>
              <a:pPr/>
              <a:t>3/20/2019</a:t>
            </a:fld>
            <a:endParaRPr lang="en-US"/>
          </a:p>
        </p:txBody>
      </p:sp>
      <p:sp>
        <p:nvSpPr>
          <p:cNvPr id="4" name="Slide Image Placeholder 3"/>
          <p:cNvSpPr>
            <a:spLocks noGrp="1" noRot="1" noChangeAspect="1"/>
          </p:cNvSpPr>
          <p:nvPr>
            <p:ph type="sldImg" idx="2"/>
          </p:nvPr>
        </p:nvSpPr>
        <p:spPr>
          <a:xfrm>
            <a:off x="960120" y="2469198"/>
            <a:ext cx="7680960" cy="4320540"/>
          </a:xfrm>
          <a:prstGeom prst="rect">
            <a:avLst/>
          </a:prstGeom>
          <a:noFill/>
          <a:ln w="12700">
            <a:solidFill>
              <a:prstClr val="black"/>
            </a:solidFill>
          </a:ln>
        </p:spPr>
        <p:txBody>
          <a:bodyPr vert="horz" lIns="141067" tIns="70534" rIns="141067" bIns="70534" rtlCol="0" anchor="ctr"/>
          <a:lstStyle/>
          <a:p>
            <a:endParaRPr lang="en-US"/>
          </a:p>
        </p:txBody>
      </p:sp>
      <p:sp>
        <p:nvSpPr>
          <p:cNvPr id="5" name="Notes Placeholder 4"/>
          <p:cNvSpPr>
            <a:spLocks noGrp="1"/>
          </p:cNvSpPr>
          <p:nvPr>
            <p:ph type="body" sz="quarter" idx="3"/>
          </p:nvPr>
        </p:nvSpPr>
        <p:spPr>
          <a:xfrm>
            <a:off x="960120" y="7166610"/>
            <a:ext cx="7680960" cy="6789420"/>
          </a:xfrm>
          <a:prstGeom prst="rect">
            <a:avLst/>
          </a:prstGeom>
        </p:spPr>
        <p:txBody>
          <a:bodyPr vert="horz" lIns="141067" tIns="70534" rIns="141067" bIns="7053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4330602"/>
            <a:ext cx="4160520" cy="754380"/>
          </a:xfrm>
          <a:prstGeom prst="rect">
            <a:avLst/>
          </a:prstGeom>
        </p:spPr>
        <p:txBody>
          <a:bodyPr vert="horz" lIns="141067" tIns="70534" rIns="141067" bIns="70534" rtlCol="0" anchor="b"/>
          <a:lstStyle>
            <a:lvl1pPr algn="l">
              <a:defRPr sz="1900">
                <a:latin typeface="Segoe UI" panose="020B0502040204020203" pitchFamily="34" charset="0"/>
                <a:cs typeface="Segoe UI" panose="020B0502040204020203" pitchFamily="34" charset="0"/>
              </a:defRPr>
            </a:lvl1pPr>
          </a:lstStyle>
          <a:p>
            <a:endParaRPr lang="en-US"/>
          </a:p>
        </p:txBody>
      </p:sp>
      <p:sp>
        <p:nvSpPr>
          <p:cNvPr id="7" name="Slide Number Placeholder 6"/>
          <p:cNvSpPr>
            <a:spLocks noGrp="1"/>
          </p:cNvSpPr>
          <p:nvPr>
            <p:ph type="sldNum" sz="quarter" idx="5"/>
          </p:nvPr>
        </p:nvSpPr>
        <p:spPr>
          <a:xfrm>
            <a:off x="5438458" y="14330602"/>
            <a:ext cx="4160520" cy="754380"/>
          </a:xfrm>
          <a:prstGeom prst="rect">
            <a:avLst/>
          </a:prstGeom>
        </p:spPr>
        <p:txBody>
          <a:bodyPr vert="horz" lIns="141067" tIns="70534" rIns="141067" bIns="70534" rtlCol="0" anchor="b"/>
          <a:lstStyle>
            <a:lvl1pPr algn="r">
              <a:defRPr sz="1900">
                <a:latin typeface="Segoe UI" panose="020B0502040204020203" pitchFamily="34" charset="0"/>
                <a:cs typeface="Segoe UI" panose="020B0502040204020203" pitchFamily="34" charset="0"/>
              </a:defRPr>
            </a:lvl1pPr>
          </a:lstStyle>
          <a:p>
            <a:fld id="{AF7A91F6-C84C-D54B-9DE1-2A2DF49EE04F}" type="slidenum">
              <a:rPr lang="en-US" smtClean="0"/>
              <a:pPr/>
              <a:t>‹#›</a:t>
            </a:fld>
            <a:endParaRPr lang="en-US"/>
          </a:p>
        </p:txBody>
      </p:sp>
    </p:spTree>
    <p:extLst>
      <p:ext uri="{BB962C8B-B14F-4D97-AF65-F5344CB8AC3E}">
        <p14:creationId xmlns:p14="http://schemas.microsoft.com/office/powerpoint/2010/main" val="1762081424"/>
      </p:ext>
    </p:extLst>
  </p:cSld>
  <p:clrMap bg1="lt1" tx1="dk1" bg2="lt2" tx2="dk2" accent1="accent1" accent2="accent2" accent3="accent3" accent4="accent4" accent5="accent5" accent6="accent6" hlink="hlink" folHlink="folHlink"/>
  <p:notesStyle>
    <a:lvl1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2pPr>
    <a:lvl3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3pPr>
    <a:lvl4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4pPr>
    <a:lvl5pPr marL="0" indent="0" algn="l" defTabSz="547738" rtl="0" eaLnBrk="1" latinLnBrk="0" hangingPunct="1">
      <a:lnSpc>
        <a:spcPct val="110000"/>
      </a:lnSpc>
      <a:spcBef>
        <a:spcPts val="1498"/>
      </a:spcBef>
      <a:buFont typeface="Arial"/>
      <a:buNone/>
      <a:defRPr lang="en-US" sz="1498" b="0" kern="1200" cap="none" spc="37" baseline="0" dirty="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5pPr>
    <a:lvl6pPr marL="2738686" algn="l" defTabSz="547738" rtl="0" eaLnBrk="1" latinLnBrk="0" hangingPunct="1">
      <a:defRPr sz="1423" kern="1200">
        <a:solidFill>
          <a:schemeClr val="tx1"/>
        </a:solidFill>
        <a:latin typeface="+mn-lt"/>
        <a:ea typeface="+mn-ea"/>
        <a:cs typeface="+mn-cs"/>
      </a:defRPr>
    </a:lvl6pPr>
    <a:lvl7pPr marL="3286423" algn="l" defTabSz="547738" rtl="0" eaLnBrk="1" latinLnBrk="0" hangingPunct="1">
      <a:defRPr sz="1423" kern="1200">
        <a:solidFill>
          <a:schemeClr val="tx1"/>
        </a:solidFill>
        <a:latin typeface="+mn-lt"/>
        <a:ea typeface="+mn-ea"/>
        <a:cs typeface="+mn-cs"/>
      </a:defRPr>
    </a:lvl7pPr>
    <a:lvl8pPr marL="3834161" algn="l" defTabSz="547738" rtl="0" eaLnBrk="1" latinLnBrk="0" hangingPunct="1">
      <a:defRPr sz="1423" kern="1200">
        <a:solidFill>
          <a:schemeClr val="tx1"/>
        </a:solidFill>
        <a:latin typeface="+mn-lt"/>
        <a:ea typeface="+mn-ea"/>
        <a:cs typeface="+mn-cs"/>
      </a:defRPr>
    </a:lvl8pPr>
    <a:lvl9pPr marL="4381896" algn="l" defTabSz="547738" rtl="0" eaLnBrk="1" latinLnBrk="0" hangingPunct="1">
      <a:defRPr sz="14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0EAEFF-5455-4297-8E3C-83C8546902B3}"/>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Azure PaaS there are many different ways to build &amp; deploy your applications on Azure. Azure App Service , Service Fabric, Azure Functions, Azure Container Service, etc.</a:t>
            </a:r>
          </a:p>
          <a:p>
            <a:endParaRPr lang="en-US" dirty="0"/>
          </a:p>
          <a:p>
            <a:r>
              <a:rPr lang="en-US" dirty="0"/>
              <a:t>Our focus for today is Azure App Service. </a:t>
            </a:r>
          </a:p>
          <a:p>
            <a:endParaRPr lang="en-US" dirty="0"/>
          </a:p>
          <a:p>
            <a:r>
              <a:rPr lang="en-US" dirty="0"/>
              <a:t>Before we go in to what is App Service, lets look in to what types of Apps you can run. </a:t>
            </a:r>
          </a:p>
          <a:p>
            <a:pPr marL="228600" indent="-228600">
              <a:buFont typeface="Arial" panose="020B0604020202020204" pitchFamily="34" charset="0"/>
              <a:buChar char="•"/>
            </a:pPr>
            <a:r>
              <a:rPr lang="en-US" dirty="0"/>
              <a:t>Transactional Apps</a:t>
            </a:r>
          </a:p>
          <a:p>
            <a:pPr marL="228600" indent="-228600">
              <a:buFont typeface="Arial" panose="020B0604020202020204" pitchFamily="34" charset="0"/>
              <a:buChar char="•"/>
            </a:pPr>
            <a:r>
              <a:rPr lang="en-US" dirty="0"/>
              <a:t>Digital Marketing</a:t>
            </a:r>
          </a:p>
          <a:p>
            <a:pPr marL="228600" indent="-228600">
              <a:buFont typeface="Arial" panose="020B0604020202020204" pitchFamily="34" charset="0"/>
              <a:buChar char="•"/>
            </a:pPr>
            <a:r>
              <a:rPr lang="en-US" dirty="0"/>
              <a:t>LOB Apps </a:t>
            </a:r>
          </a:p>
          <a:p>
            <a:pPr marL="0" indent="0">
              <a:buFont typeface="Arial" panose="020B0604020202020204" pitchFamily="34" charset="0"/>
              <a:buNone/>
            </a:pPr>
            <a:endParaRPr lang="en-US" dirty="0"/>
          </a:p>
          <a:p>
            <a:r>
              <a:rPr lang="en-US" dirty="0"/>
              <a:t>Now what is App Service? </a:t>
            </a:r>
          </a:p>
          <a:p>
            <a:r>
              <a:rPr lang="en-US" dirty="0"/>
              <a:t>	It is a High productivity &amp; Fully Managed Platform-as-a-Service offering from Microsoft</a:t>
            </a:r>
          </a:p>
          <a:p>
            <a:endParaRPr lang="en-US" dirty="0"/>
          </a:p>
          <a:p>
            <a:r>
              <a:rPr lang="en-US" dirty="0"/>
              <a:t>What kinds of Apps you can run App Service?</a:t>
            </a:r>
          </a:p>
          <a:p>
            <a:pPr marL="171450" indent="-171450">
              <a:buFont typeface="Arial" panose="020B0604020202020204" pitchFamily="34" charset="0"/>
              <a:buChar char="•"/>
            </a:pPr>
            <a:r>
              <a:rPr lang="en-US" dirty="0"/>
              <a:t>Your traditional Web Apps</a:t>
            </a:r>
          </a:p>
          <a:p>
            <a:pPr marL="171450" indent="-171450">
              <a:buFont typeface="Arial" panose="020B0604020202020204" pitchFamily="34" charset="0"/>
              <a:buChar char="•"/>
            </a:pPr>
            <a:r>
              <a:rPr lang="en-US" dirty="0"/>
              <a:t>Mobile Apps – i.e. Web Apps that are backend to Mobile App (some times people say App Service supports Mobile Apps, just to be clear we provide web app backend that plugs in to a client Mobile App)</a:t>
            </a:r>
          </a:p>
          <a:p>
            <a:pPr marL="171450" indent="-171450">
              <a:buFont typeface="Arial" panose="020B0604020202020204" pitchFamily="34" charset="0"/>
              <a:buChar char="•"/>
            </a:pPr>
            <a:r>
              <a:rPr lang="en-US" dirty="0"/>
              <a:t>API Apps – API Style Web App. These are just web apps, that don’t necessarily have human being clicking around in a browser </a:t>
            </a:r>
          </a:p>
          <a:p>
            <a:pPr marL="171450" indent="-171450">
              <a:buFont typeface="Arial" panose="020B0604020202020204" pitchFamily="34" charset="0"/>
              <a:buChar char="•"/>
            </a:pPr>
            <a:r>
              <a:rPr lang="en-US" dirty="0"/>
              <a:t>Web App for Containers – supports Docker containers to run web app, API App, mobile apps</a:t>
            </a:r>
          </a:p>
          <a:p>
            <a:pPr marL="171450" indent="-171450">
              <a:buFont typeface="Arial" panose="020B0604020202020204" pitchFamily="34" charset="0"/>
              <a:buChar char="•"/>
            </a:pPr>
            <a:r>
              <a:rPr lang="en-US" dirty="0"/>
              <a:t>Azure Functions –Technically it’s a different compute model offering, but it runs under App Service. From a developer standpoint functions is really a great way to introduce serverless event driven compute workload along side of apps running in App Service. It’s a natural fit to run some parts of the application in Functions and lot of it on App Services.</a:t>
            </a:r>
          </a:p>
          <a:p>
            <a:pPr marL="171450" indent="-171450">
              <a:buFont typeface="Arial" panose="020B0604020202020204" pitchFamily="34" charset="0"/>
              <a:buChar char="•"/>
            </a:pPr>
            <a:r>
              <a:rPr lang="en-US" dirty="0"/>
              <a:t>Logic Apps - </a:t>
            </a:r>
            <a:r>
              <a:rPr lang="en-US" sz="900" b="0" i="0" u="none" strike="noStrike" kern="1200" dirty="0">
                <a:solidFill>
                  <a:schemeClr val="tx1"/>
                </a:solidFill>
                <a:effectLst/>
                <a:latin typeface="Segoe UI Light" pitchFamily="34" charset="0"/>
                <a:ea typeface="+mn-ea"/>
                <a:cs typeface="+mn-cs"/>
              </a:rPr>
              <a:t>Logic Apps provide a way to simplify and implement scalable integrations and workflows in the cloud. It also offers many connectors across the cloud and on-premises to quickly integrate across services and protocol. Logic Apps are beyond the scope for this presentation and it will be covered in a separate session in the future.</a:t>
            </a:r>
            <a:endParaRPr lang="en-US" baseline="0"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30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indent="0">
              <a:buFontTx/>
              <a:buNone/>
            </a:pPr>
            <a:r>
              <a:rPr lang="en-US" dirty="0"/>
              <a:t>To understand what Serverless is and how it fits into the landscape let’s look at ta brief history of application platforms and the cloud…</a:t>
            </a:r>
          </a:p>
          <a:p>
            <a:pPr marL="0" indent="0">
              <a:buFontTx/>
              <a:buNone/>
            </a:pPr>
            <a:endParaRPr lang="en-US" dirty="0"/>
          </a:p>
          <a:p>
            <a:pPr marL="0" indent="0">
              <a:buFontTx/>
              <a:buNone/>
            </a:pPr>
            <a:r>
              <a:rPr lang="en-US" dirty="0"/>
              <a:t>Before the cloud everyone did things on-premises.</a:t>
            </a:r>
          </a:p>
          <a:p>
            <a:pPr marL="0" indent="0">
              <a:buFontTx/>
              <a:buNone/>
            </a:pPr>
            <a:r>
              <a:rPr lang="en-US" dirty="0"/>
              <a:t>Then virtual machines were moved to the cloud with </a:t>
            </a:r>
            <a:r>
              <a:rPr lang="en-US" i="1" dirty="0"/>
              <a:t>Infrastructure</a:t>
            </a:r>
            <a:r>
              <a:rPr lang="en-US" dirty="0"/>
              <a:t> as a service or IaaS.</a:t>
            </a:r>
          </a:p>
          <a:p>
            <a:pPr marL="0" indent="0">
              <a:buFontTx/>
              <a:buNone/>
            </a:pPr>
            <a:r>
              <a:rPr lang="en-US" dirty="0"/>
              <a:t>Following that applications started reducing VMs by taking advantage of managed platform services with </a:t>
            </a:r>
            <a:r>
              <a:rPr lang="en-US" i="1" dirty="0"/>
              <a:t>Platform</a:t>
            </a:r>
            <a:r>
              <a:rPr lang="en-US" i="0" dirty="0"/>
              <a:t> as a service or PaaS</a:t>
            </a:r>
            <a:r>
              <a:rPr lang="en-US" i="1" dirty="0"/>
              <a:t>.</a:t>
            </a:r>
            <a:endParaRPr lang="en-US" dirty="0"/>
          </a:p>
          <a:p>
            <a:pPr marL="0" indent="0">
              <a:buFontTx/>
              <a:buNone/>
            </a:pPr>
            <a:r>
              <a:rPr lang="en-US" dirty="0"/>
              <a:t>And finally there is a natural evolution to reduce infrastructure further with Serverless focusing on </a:t>
            </a:r>
            <a:r>
              <a:rPr lang="en-US" i="1" dirty="0"/>
              <a:t>Functions </a:t>
            </a:r>
            <a:r>
              <a:rPr lang="en-US" i="0" dirty="0"/>
              <a:t>as a service (</a:t>
            </a:r>
            <a:r>
              <a:rPr lang="en-US" i="0" dirty="0" err="1"/>
              <a:t>FaaS</a:t>
            </a:r>
            <a:r>
              <a:rPr lang="en-US" i="0" dirty="0"/>
              <a:t>) and </a:t>
            </a:r>
            <a:r>
              <a:rPr lang="en-US" i="1" dirty="0"/>
              <a:t>Messaging </a:t>
            </a:r>
            <a:r>
              <a:rPr lang="en-US" i="0" dirty="0"/>
              <a:t>as a service (</a:t>
            </a:r>
            <a:r>
              <a:rPr lang="en-US" i="0" dirty="0" err="1"/>
              <a:t>MaaS</a:t>
            </a:r>
            <a:r>
              <a:rPr lang="en-US" i="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3/20/2019 3:41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437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sz="1200" b="1" kern="1200" cap="none" spc="37" baseline="0" dirty="0">
                <a:solidFill>
                  <a:schemeClr val="tx1"/>
                </a:solidFill>
                <a:effectLst/>
                <a:latin typeface="Segoe UI Semilight" panose="020B0402040204020203" pitchFamily="34" charset="0"/>
                <a:ea typeface="+mn-ea"/>
                <a:cs typeface="Segoe UI Semilight" panose="020B0402040204020203" pitchFamily="34" charset="0"/>
              </a:rPr>
              <a:t>Note to speaker: </a:t>
            </a:r>
            <a:r>
              <a:rPr lang="en-US" sz="1200" b="0" kern="1200" cap="none" spc="37" baseline="0" dirty="0">
                <a:solidFill>
                  <a:schemeClr val="tx1"/>
                </a:solidFill>
                <a:effectLst/>
                <a:latin typeface="Segoe UI Semilight" panose="020B0402040204020203" pitchFamily="34" charset="0"/>
                <a:ea typeface="+mn-ea"/>
                <a:cs typeface="Segoe UI Semilight" panose="020B0402040204020203" pitchFamily="34" charset="0"/>
              </a:rPr>
              <a:t>no extra clicks needed, all visuals will fly in on their own at page load time.</a:t>
            </a:r>
          </a:p>
          <a:p>
            <a:endParaRPr lang="en-US" sz="1200" b="0" kern="1200" cap="none" spc="37" baseline="0" dirty="0">
              <a:solidFill>
                <a:schemeClr val="tx1"/>
              </a:solidFill>
              <a:effectLst/>
              <a:latin typeface="Segoe UI Semilight" panose="020B0402040204020203" pitchFamily="34" charset="0"/>
              <a:ea typeface="+mn-ea"/>
              <a:cs typeface="Segoe UI Semilight" panose="020B0402040204020203" pitchFamily="34" charset="0"/>
            </a:endParaRPr>
          </a:p>
          <a:p>
            <a:pPr marL="0" indent="0">
              <a:buFont typeface="Arial" panose="020B0604020202020204" pitchFamily="34" charset="0"/>
              <a:buNone/>
            </a:pPr>
            <a:r>
              <a:rPr lang="en-US" sz="1200" b="0" kern="1200" cap="none" spc="37" baseline="0" dirty="0">
                <a:solidFill>
                  <a:schemeClr val="tx1"/>
                </a:solidFill>
                <a:effectLst/>
                <a:latin typeface="Segoe UI Semilight" panose="020B0402040204020203" pitchFamily="34" charset="0"/>
                <a:ea typeface="+mn-ea"/>
                <a:cs typeface="Segoe UI Semilight" panose="020B0402040204020203" pitchFamily="34" charset="0"/>
              </a:rPr>
              <a:t>Before the cloud if you were a successful who needed to build business apps you would have to go buy (or rent) servers and infrastructure to run your apps.</a:t>
            </a:r>
          </a:p>
          <a:p>
            <a:pPr marL="171450" indent="-171450">
              <a:buFont typeface="Arial" panose="020B0604020202020204" pitchFamily="34" charset="0"/>
              <a:buChar char="•"/>
            </a:pPr>
            <a:endParaRPr lang="en-US" sz="1200" b="0" kern="1200" cap="none" spc="37" baseline="0" dirty="0">
              <a:solidFill>
                <a:schemeClr val="tx1"/>
              </a:solidFill>
              <a:effectLst/>
              <a:latin typeface="Segoe UI Semilight" panose="020B0402040204020203" pitchFamily="34" charset="0"/>
              <a:ea typeface="+mn-ea"/>
              <a:cs typeface="Segoe UI Semilight" panose="020B0402040204020203" pitchFamily="34" charset="0"/>
            </a:endParaRPr>
          </a:p>
          <a:p>
            <a:pPr marL="0" indent="0">
              <a:buFont typeface="Arial" panose="020B0604020202020204" pitchFamily="34" charset="0"/>
              <a:buNone/>
            </a:pPr>
            <a:r>
              <a:rPr lang="en-US" sz="1200" b="0" kern="1200" cap="none" spc="37" baseline="0" dirty="0">
                <a:solidFill>
                  <a:schemeClr val="tx1"/>
                </a:solidFill>
                <a:effectLst/>
                <a:latin typeface="Segoe UI Semilight" panose="020B0402040204020203" pitchFamily="34" charset="0"/>
                <a:ea typeface="+mn-ea"/>
                <a:cs typeface="Segoe UI Semilight" panose="020B0402040204020203" pitchFamily="34" charset="0"/>
              </a:rPr>
              <a:t>With that came many things to consider. What servers to buy, how to provision new servers, what to do if there is hardware failure, how to deploy code and patch my servers. And many more.</a:t>
            </a:r>
          </a:p>
          <a:p>
            <a:pPr marL="0" indent="0">
              <a:buFont typeface="Arial" panose="020B0604020202020204" pitchFamily="34" charset="0"/>
              <a:buNone/>
            </a:pPr>
            <a:endParaRPr lang="en-US" sz="1200" b="0" kern="1200" cap="none" spc="37" baseline="0" dirty="0">
              <a:solidFill>
                <a:schemeClr val="tx1"/>
              </a:solidFill>
              <a:effectLst/>
              <a:latin typeface="Segoe UI Semilight" panose="020B0402040204020203" pitchFamily="34" charset="0"/>
              <a:ea typeface="+mn-ea"/>
              <a:cs typeface="Segoe UI Semilight" panose="020B0402040204020203" pitchFamily="34" charset="0"/>
            </a:endParaRPr>
          </a:p>
          <a:p>
            <a:pPr marL="0" indent="0">
              <a:buFont typeface="Arial" panose="020B0604020202020204" pitchFamily="34" charset="0"/>
              <a:buNone/>
            </a:pPr>
            <a:r>
              <a:rPr lang="en-US" sz="1200" b="0" kern="1200" cap="none" spc="37" baseline="0" dirty="0">
                <a:solidFill>
                  <a:schemeClr val="tx1"/>
                </a:solidFill>
                <a:effectLst/>
                <a:latin typeface="Segoe UI Semilight" panose="020B0402040204020203" pitchFamily="34" charset="0"/>
                <a:ea typeface="+mn-ea"/>
                <a:cs typeface="Segoe UI Semilight" panose="020B0402040204020203" pitchFamily="34" charset="0"/>
              </a:rPr>
              <a:t>Unless you were an IT business none of these considerations contribute to your core business of banking, selling, consulting etc.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919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sz="1600" b="1" kern="1200" cap="none" spc="37" baseline="0" dirty="0">
                <a:solidFill>
                  <a:schemeClr val="tx1"/>
                </a:solidFill>
                <a:effectLst/>
                <a:latin typeface="Segoe UI Light" pitchFamily="34" charset="0"/>
                <a:ea typeface="+mn-ea"/>
                <a:cs typeface="Segoe UI Semilight" panose="020B0402040204020203" pitchFamily="34" charset="0"/>
              </a:rPr>
              <a:t>Note to speaker: </a:t>
            </a:r>
            <a:r>
              <a:rPr lang="en-US" sz="1600" b="0" kern="1200" cap="none" spc="37" baseline="0" dirty="0">
                <a:solidFill>
                  <a:schemeClr val="tx1"/>
                </a:solidFill>
                <a:effectLst/>
                <a:latin typeface="Segoe UI Light" pitchFamily="34" charset="0"/>
                <a:ea typeface="+mn-ea"/>
                <a:cs typeface="Segoe UI Semilight" panose="020B0402040204020203" pitchFamily="34" charset="0"/>
              </a:rPr>
              <a:t>no extra clicks needed</a:t>
            </a:r>
            <a:endParaRPr lang="en-US" sz="1600" b="1" kern="1200" cap="none" spc="37" baseline="0" dirty="0">
              <a:solidFill>
                <a:schemeClr val="tx1"/>
              </a:solidFill>
              <a:effectLst/>
              <a:latin typeface="Segoe UI Light" pitchFamily="34" charset="0"/>
              <a:ea typeface="+mn-ea"/>
              <a:cs typeface="Segoe UI Semilight" panose="020B0402040204020203" pitchFamily="34" charset="0"/>
            </a:endParaRPr>
          </a:p>
          <a:p>
            <a:endParaRPr lang="en-US" sz="1600" b="1" kern="1200" cap="none" spc="37" baseline="0" dirty="0">
              <a:solidFill>
                <a:schemeClr val="tx1"/>
              </a:solidFill>
              <a:effectLst/>
              <a:latin typeface="Segoe UI Light" pitchFamily="34" charset="0"/>
              <a:ea typeface="+mn-ea"/>
              <a:cs typeface="Segoe UI Semilight" panose="020B0402040204020203" pitchFamily="34" charset="0"/>
            </a:endParaRPr>
          </a:p>
          <a:p>
            <a:pPr marL="0" indent="0">
              <a:buFont typeface="Arial" panose="020B0604020202020204" pitchFamily="34" charset="0"/>
              <a:buNone/>
            </a:pPr>
            <a:r>
              <a:rPr lang="en-US" sz="1600" b="0" kern="1200" cap="none" spc="37" baseline="0" dirty="0">
                <a:solidFill>
                  <a:schemeClr val="tx1"/>
                </a:solidFill>
                <a:effectLst/>
                <a:latin typeface="Segoe UI Light" pitchFamily="34" charset="0"/>
                <a:ea typeface="+mn-ea"/>
                <a:cs typeface="Segoe UI Semilight" panose="020B0402040204020203" pitchFamily="34" charset="0"/>
              </a:rPr>
              <a:t>A few years later came the cloud with something called “IaaS” or Infrastructure as a Service.</a:t>
            </a:r>
          </a:p>
          <a:p>
            <a:pPr marL="0" indent="0">
              <a:buFont typeface="Arial" panose="020B0604020202020204" pitchFamily="34" charset="0"/>
              <a:buNone/>
            </a:pPr>
            <a:endParaRPr lang="en-US" sz="1600" b="0" kern="1200" cap="none" spc="37" baseline="0" dirty="0">
              <a:solidFill>
                <a:schemeClr val="tx1"/>
              </a:solidFill>
              <a:effectLst/>
              <a:latin typeface="Segoe UI Light" pitchFamily="34" charset="0"/>
              <a:ea typeface="+mn-ea"/>
              <a:cs typeface="Segoe UI Semilight" panose="020B0402040204020203" pitchFamily="34" charset="0"/>
            </a:endParaRPr>
          </a:p>
          <a:p>
            <a:pPr marL="0" indent="0">
              <a:buFont typeface="Arial" panose="020B0604020202020204" pitchFamily="34" charset="0"/>
              <a:buNone/>
            </a:pPr>
            <a:r>
              <a:rPr lang="en-US" sz="1600" b="0" kern="1200" cap="none" spc="37" baseline="0" dirty="0">
                <a:solidFill>
                  <a:schemeClr val="tx1"/>
                </a:solidFill>
                <a:effectLst/>
                <a:latin typeface="Segoe UI Light" pitchFamily="34" charset="0"/>
                <a:ea typeface="+mn-ea"/>
                <a:cs typeface="Segoe UI Semilight" panose="020B0402040204020203" pitchFamily="34" charset="0"/>
              </a:rPr>
              <a:t>The idea is, you don’t need to buy or build your own servers and instead you use the infrastructure service in the cloud.</a:t>
            </a:r>
          </a:p>
          <a:p>
            <a:pPr marL="0" indent="0">
              <a:buFont typeface="Arial" panose="020B0604020202020204" pitchFamily="34" charset="0"/>
              <a:buNone/>
            </a:pPr>
            <a:endParaRPr lang="en-US" sz="1600" b="0" kern="1200" cap="none" spc="37" baseline="0" dirty="0">
              <a:solidFill>
                <a:schemeClr val="tx1"/>
              </a:solidFill>
              <a:effectLst/>
              <a:latin typeface="Segoe UI Light" pitchFamily="34" charset="0"/>
              <a:ea typeface="+mn-ea"/>
              <a:cs typeface="Segoe UI Semilight" panose="020B0402040204020203" pitchFamily="34" charset="0"/>
            </a:endParaRPr>
          </a:p>
          <a:p>
            <a:pPr marL="0" indent="0">
              <a:buFont typeface="Arial" panose="020B0604020202020204" pitchFamily="34" charset="0"/>
              <a:buNone/>
            </a:pPr>
            <a:r>
              <a:rPr lang="en-US" sz="1600" b="0" kern="1200" cap="none" spc="37" baseline="0" dirty="0">
                <a:solidFill>
                  <a:schemeClr val="tx1"/>
                </a:solidFill>
                <a:effectLst/>
                <a:latin typeface="Segoe UI Light" pitchFamily="34" charset="0"/>
                <a:ea typeface="+mn-ea"/>
                <a:cs typeface="Segoe UI Semilight" panose="020B0402040204020203" pitchFamily="34" charset="0"/>
              </a:rPr>
              <a:t>This allows you not to worry about things like provisioning physical servers and securing the location of your data center.</a:t>
            </a:r>
          </a:p>
          <a:p>
            <a:pPr marL="0" indent="0">
              <a:buFont typeface="Arial" panose="020B0604020202020204" pitchFamily="34" charset="0"/>
              <a:buNone/>
            </a:pPr>
            <a:endParaRPr lang="en-US" sz="1600" b="0" kern="1200" cap="none" spc="37" baseline="0" dirty="0">
              <a:solidFill>
                <a:schemeClr val="tx1"/>
              </a:solidFill>
              <a:effectLst/>
              <a:latin typeface="Segoe UI Light" pitchFamily="34" charset="0"/>
              <a:ea typeface="+mn-ea"/>
              <a:cs typeface="Segoe UI Semilight" panose="020B0402040204020203" pitchFamily="34" charset="0"/>
            </a:endParaRPr>
          </a:p>
          <a:p>
            <a:pPr marL="0" indent="0">
              <a:buFont typeface="Arial" panose="020B0604020202020204" pitchFamily="34" charset="0"/>
              <a:buNone/>
            </a:pPr>
            <a:r>
              <a:rPr lang="en-US" sz="1600" b="0" kern="1200" cap="none" spc="37" baseline="0" dirty="0">
                <a:solidFill>
                  <a:schemeClr val="tx1"/>
                </a:solidFill>
                <a:effectLst/>
                <a:latin typeface="Segoe UI Light" pitchFamily="34" charset="0"/>
                <a:ea typeface="+mn-ea"/>
                <a:cs typeface="Segoe UI Semilight" panose="020B0402040204020203" pitchFamily="34" charset="0"/>
              </a:rPr>
              <a:t>Many of the previous concerns go away but you still need to think about which operating system to use and how to patch servers, in addition to managing your business apps.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09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next category of services the cloud offers are called “PaaS” or Platform as a service.</a:t>
            </a:r>
          </a:p>
          <a:p>
            <a:pPr marL="0" indent="0">
              <a:buFont typeface="Arial" panose="020B0604020202020204" pitchFamily="34" charset="0"/>
              <a:buNone/>
            </a:pPr>
            <a:endParaRPr lang="en-US" dirty="0"/>
          </a:p>
          <a:p>
            <a:pPr marL="0" indent="0">
              <a:buFont typeface="Arial" panose="020B0604020202020204" pitchFamily="34" charset="0"/>
              <a:buNone/>
            </a:pPr>
            <a:r>
              <a:rPr lang="en-US" baseline="0" dirty="0"/>
              <a:t>What is great about this is that server patching, operating system selection, back up and code deployment are all built into the platform.</a:t>
            </a:r>
          </a:p>
          <a:p>
            <a:pPr marL="0" indent="0">
              <a:buFont typeface="Arial" panose="020B0604020202020204" pitchFamily="34" charset="0"/>
              <a:buNone/>
            </a:pP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600" b="0" kern="1200" cap="none" spc="37" baseline="0" dirty="0">
                <a:solidFill>
                  <a:schemeClr val="tx1"/>
                </a:solidFill>
                <a:effectLst/>
                <a:latin typeface="Segoe UI Light" pitchFamily="34" charset="0"/>
                <a:ea typeface="+mn-ea"/>
                <a:cs typeface="Segoe UI Semilight" panose="020B0402040204020203" pitchFamily="34" charset="0"/>
              </a:rPr>
              <a:t>Many of the previous concerns with IaaS go away but you still need to think about what server capacity you need, how to increase your server utilization and plan for scaling of your apps.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0110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Finally we arrive at the emerging category of cloud services called “Serverless”.</a:t>
            </a:r>
          </a:p>
          <a:p>
            <a:pPr marL="0" indent="0">
              <a:buFont typeface="Arial" panose="020B0604020202020204" pitchFamily="34" charset="0"/>
              <a:buNone/>
            </a:pPr>
            <a:endParaRPr lang="en-US" sz="1200" dirty="0"/>
          </a:p>
          <a:p>
            <a:r>
              <a:rPr lang="en-US" sz="1200" dirty="0"/>
              <a:t>Once way of understanding serverless is to look at it as a platform providing a further abstraction of servers and infrastructure than PaaS.</a:t>
            </a:r>
          </a:p>
          <a:p>
            <a:endParaRPr lang="en-US" sz="1200" dirty="0"/>
          </a:p>
          <a:p>
            <a:r>
              <a:rPr lang="en-US" sz="1200" dirty="0"/>
              <a:t>No more provisioning and management of infrastructure, no more up front planning for capacity and scale, just a focus on the code needed for your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373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Zooming in on the 3 primary Azure Serverless 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574718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17</a:t>
            </a:fld>
            <a:endParaRPr lang="en-US"/>
          </a:p>
        </p:txBody>
      </p:sp>
    </p:spTree>
    <p:extLst>
      <p:ext uri="{BB962C8B-B14F-4D97-AF65-F5344CB8AC3E}">
        <p14:creationId xmlns:p14="http://schemas.microsoft.com/office/powerpoint/2010/main" val="1124601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18</a:t>
            </a:fld>
            <a:endParaRPr lang="en-US"/>
          </a:p>
        </p:txBody>
      </p:sp>
    </p:spTree>
    <p:extLst>
      <p:ext uri="{BB962C8B-B14F-4D97-AF65-F5344CB8AC3E}">
        <p14:creationId xmlns:p14="http://schemas.microsoft.com/office/powerpoint/2010/main" val="3108346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1600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719476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1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Lets talk about what makes up Microsoft’s Serverless platform: At the center of the Serverless platform are </a:t>
            </a:r>
            <a:r>
              <a:rPr lang="en-US" baseline="0" dirty="0"/>
              <a:t>Azure Functions, Azure Logic Apps and Azure Event Grid.</a:t>
            </a:r>
          </a:p>
          <a:p>
            <a:pPr marL="171450" indent="-171450">
              <a:buFont typeface="Arial" panose="020B0604020202020204" pitchFamily="34" charset="0"/>
              <a:buChar char="•"/>
            </a:pPr>
            <a:endParaRPr lang="en-US" baseline="0" dirty="0"/>
          </a:p>
          <a:p>
            <a:pPr marL="171450" indent="-171450">
              <a:buFontTx/>
              <a:buChar char="-"/>
            </a:pPr>
            <a:r>
              <a:rPr lang="en-US" i="1" baseline="0" dirty="0"/>
              <a:t>Azure Functions </a:t>
            </a:r>
            <a:r>
              <a:rPr lang="en-US" baseline="0" dirty="0"/>
              <a:t>let’s you write a function in the language of your choice to respond to an event. For example you may want to process a file when it’s added to blob storage or send a notification email when the temperature of a connected fridge an event hub rises over a certain value.</a:t>
            </a:r>
          </a:p>
          <a:p>
            <a:pPr marL="171450" indent="-171450">
              <a:buFontTx/>
              <a:buChar char="-"/>
            </a:pPr>
            <a:endParaRPr lang="en-US" baseline="0" dirty="0"/>
          </a:p>
          <a:p>
            <a:pPr marL="171450" indent="-171450">
              <a:buFontTx/>
              <a:buChar char="-"/>
            </a:pPr>
            <a:r>
              <a:rPr lang="en-US" i="1" baseline="0" dirty="0"/>
              <a:t>Logic Apps </a:t>
            </a:r>
            <a:r>
              <a:rPr lang="en-US" baseline="0" dirty="0"/>
              <a:t>let’s you orchestrate multiple built in and custom functions together using a visual workflow designer.</a:t>
            </a:r>
          </a:p>
          <a:p>
            <a:pPr marL="171450" indent="-171450">
              <a:buFontTx/>
              <a:buChar char="-"/>
            </a:pPr>
            <a:endParaRPr lang="en-US" baseline="0" dirty="0"/>
          </a:p>
          <a:p>
            <a:pPr marL="171450" indent="-171450">
              <a:buFontTx/>
              <a:buChar char="-"/>
            </a:pPr>
            <a:r>
              <a:rPr lang="en-US" i="1" baseline="0" dirty="0"/>
              <a:t>Azure Event Grid </a:t>
            </a:r>
            <a:r>
              <a:rPr lang="en-US" baseline="0" dirty="0"/>
              <a:t>allows you to raise and manage events that your Functions and Logics Apps can respond to.</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In addition to these serverless services your apps will likely use some supporting platform services like Cosmos DB or Storage to save state, IoT Hub to receive messages from connected devices or Cognitive Services to gain insights from messages, images or videos.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Finally your developers will also use tools like Visual Studio and services like Visual Studio Team Services to build, test and deploy your app.</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600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dirty="0"/>
              <a:t>So what kind of apps and scenarios can be built using serverless technologies?</a:t>
            </a:r>
          </a:p>
          <a:p>
            <a:r>
              <a:rPr lang="en-US" dirty="0"/>
              <a:t>The answer is anything where there is need to run some logic in response to an event.</a:t>
            </a:r>
          </a:p>
          <a:p>
            <a:endParaRPr lang="en-US" dirty="0"/>
          </a:p>
          <a:p>
            <a:r>
              <a:rPr lang="en-US" dirty="0"/>
              <a:t>The above definition covers a big portion of the computing universe. Modern computing is all about events:</a:t>
            </a:r>
          </a:p>
          <a:p>
            <a:endParaRPr lang="en-US" dirty="0"/>
          </a:p>
          <a:p>
            <a:pPr marL="228600" indent="-228600">
              <a:buFont typeface="+mj-lt"/>
              <a:buAutoNum type="arabicPeriod"/>
            </a:pPr>
            <a:r>
              <a:rPr lang="en-US" dirty="0"/>
              <a:t>An IoT device sending data to analyze and store in real-time is an event. There are billions of those.  Handling of such data such as enriching, analyzing or filtering is best done using serverless functions which can be spun up on demand.</a:t>
            </a:r>
          </a:p>
          <a:p>
            <a:pPr marL="228600" indent="-228600">
              <a:buFont typeface="+mj-lt"/>
              <a:buAutoNum type="arabicPeriod"/>
            </a:pPr>
            <a:endParaRPr lang="en-US" dirty="0"/>
          </a:p>
          <a:p>
            <a:pPr marL="228600" indent="-228600">
              <a:buFont typeface="+mj-lt"/>
              <a:buAutoNum type="arabicPeriod"/>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Almost every web based application needs to run some regular maintenance task like cleaning up a database or synchronizing data between two systems.  All of these times are events.  Such tasks that need to be run only at specific times, don’t call for dedicated infrastructure.  They are best left to serverless solutions.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indent="-228600">
              <a:buFont typeface="+mj-lt"/>
              <a:buAutoNum type="arabicPeriod"/>
            </a:pPr>
            <a:r>
              <a:rPr lang="en-US" dirty="0"/>
              <a:t>A mobile app clicking a picture and submitting to backend is an event.  There are billions of such apps.  In many cases developers building such apps want to focus on delighting their customers using clients app experience.  Serverless technology can easily take away the burden of building mobile backends.</a:t>
            </a:r>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r>
              <a:rPr lang="en-US" dirty="0"/>
              <a:t>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dirty="0"/>
          </a:p>
          <a:p>
            <a:pPr marL="0" indent="0">
              <a:buFont typeface="+mj-lt"/>
              <a:buNone/>
            </a:pPr>
            <a:endParaRPr lang="en-US" dirty="0"/>
          </a:p>
          <a:p>
            <a:pPr marL="0" indent="0">
              <a:buFont typeface="+mj-lt"/>
              <a:buNone/>
            </a:pPr>
            <a:r>
              <a:rPr lang="en-US" dirty="0"/>
              <a:t>As you can see from these examples almost any application architecture can benefit from implementing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263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GB" dirty="0"/>
              <a:t>Here we have an employee onboarding scenario…</a:t>
            </a:r>
          </a:p>
          <a:p>
            <a:endParaRPr lang="en-GB" dirty="0"/>
          </a:p>
          <a:p>
            <a:pPr marL="228600" indent="-228600">
              <a:buFont typeface="+mj-lt"/>
              <a:buAutoNum type="arabicPeriod"/>
            </a:pPr>
            <a:r>
              <a:rPr lang="en-GB" dirty="0"/>
              <a:t>First an employee request form is submitted to a Function.</a:t>
            </a:r>
          </a:p>
          <a:p>
            <a:pPr marL="228600" indent="-228600">
              <a:buFont typeface="+mj-lt"/>
              <a:buAutoNum type="arabicPeriod"/>
            </a:pPr>
            <a:r>
              <a:rPr lang="en-GB" dirty="0"/>
              <a:t>The Function processes the form and raises a “new employee” event.</a:t>
            </a:r>
          </a:p>
          <a:p>
            <a:pPr marL="228600" indent="-228600">
              <a:buFont typeface="+mj-lt"/>
              <a:buAutoNum type="arabicPeriod"/>
            </a:pPr>
            <a:r>
              <a:rPr lang="en-GB" dirty="0"/>
              <a:t>There is an onboarding Logic App that subscribes to new employee events and is triggered.</a:t>
            </a:r>
          </a:p>
          <a:p>
            <a:pPr marL="228600" indent="-228600">
              <a:buFont typeface="+mj-lt"/>
              <a:buAutoNum type="arabicPeriod"/>
            </a:pPr>
            <a:r>
              <a:rPr lang="en-GB" dirty="0"/>
              <a:t>The logic app proceeds to create the new employee an Account in Azure AD.</a:t>
            </a:r>
          </a:p>
          <a:p>
            <a:pPr marL="228600" indent="-228600">
              <a:buFont typeface="+mj-lt"/>
              <a:buAutoNum type="arabicPeriod"/>
            </a:pPr>
            <a:r>
              <a:rPr lang="en-GB" dirty="0"/>
              <a:t>It then sends an onboarding email to the new employee welcoming them to the company.</a:t>
            </a:r>
          </a:p>
          <a:p>
            <a:pPr marL="228600" indent="-228600">
              <a:buFont typeface="+mj-lt"/>
              <a:buAutoNum type="arabicPeriod"/>
            </a:pPr>
            <a:r>
              <a:rPr lang="en-GB" dirty="0"/>
              <a:t>Finally it schedules a meeting between the new employee and their manager.</a:t>
            </a:r>
          </a:p>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855916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GB" dirty="0"/>
              <a:t>In addition to leading offerings from Microsoft and Amazon in the Serverless space there are many other competitors in the landscape.</a:t>
            </a:r>
          </a:p>
          <a:p>
            <a:endParaRPr lang="en-GB" dirty="0"/>
          </a:p>
          <a:p>
            <a:r>
              <a:rPr lang="en-GB" dirty="0"/>
              <a:t>The combination of Serverless, Platform and Container services are rapidly coming together to provide a powerful new cloud-native application platform.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98624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29</a:t>
            </a:fld>
            <a:endParaRPr lang="en-US"/>
          </a:p>
        </p:txBody>
      </p:sp>
    </p:spTree>
    <p:extLst>
      <p:ext uri="{BB962C8B-B14F-4D97-AF65-F5344CB8AC3E}">
        <p14:creationId xmlns:p14="http://schemas.microsoft.com/office/powerpoint/2010/main" val="1887216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baseline="0" dirty="0"/>
              <a:t>So in this module we talked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baseline="0" dirty="0"/>
              <a:t>Serverless is the natural evolution in the trend of abstracting anything not related to app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baseline="0" dirty="0"/>
              <a:t>We looked at the characteristics and benefits of serverless services.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baseline="0" dirty="0"/>
              <a:t>Azure we have three key services for serverless apps: functions, logic apps and event grid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baseline="0" dirty="0"/>
          </a:p>
          <a:p>
            <a:pPr marL="0" indent="0">
              <a:buFont typeface="Arial" panose="020B0604020202020204" pitchFamily="34" charset="0"/>
              <a:buNone/>
            </a:pPr>
            <a:endParaRPr lang="en-US" sz="1200"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511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dirty="0"/>
              <a:t>Now we’ve seen briefly how we’ve arrived at the idea of Serverless. Here are the fundamental attributes of Serverless services:</a:t>
            </a:r>
          </a:p>
          <a:p>
            <a:endParaRPr lang="en-US" dirty="0"/>
          </a:p>
          <a:p>
            <a:pPr marL="228600" indent="-228600">
              <a:buAutoNum type="arabicPeriod"/>
            </a:pPr>
            <a:r>
              <a:rPr lang="en-US" dirty="0"/>
              <a:t>They abstract servers and related infrastructure allowing you to focus on your app.</a:t>
            </a:r>
          </a:p>
          <a:p>
            <a:pPr marL="228600" indent="-228600">
              <a:buAutoNum type="arabicPeriod"/>
            </a:pPr>
            <a:endParaRPr lang="en-US" dirty="0"/>
          </a:p>
          <a:p>
            <a:pPr marL="228600" indent="-228600">
              <a:buAutoNum type="arabicPeriod"/>
            </a:pPr>
            <a:r>
              <a:rPr lang="en-US" dirty="0"/>
              <a:t>They accommodate event-driven solutions and automatically scale up and down to meet demand.</a:t>
            </a:r>
          </a:p>
          <a:p>
            <a:pPr marL="228600" indent="-228600">
              <a:buAutoNum type="arabicPeriod"/>
            </a:pPr>
            <a:endParaRPr lang="en-US" dirty="0"/>
          </a:p>
          <a:p>
            <a:pPr marL="228600" indent="-228600">
              <a:buAutoNum type="arabicPeriod"/>
            </a:pPr>
            <a:r>
              <a:rPr lang="en-US" dirty="0"/>
              <a:t>They provide usage based billing allowing you to pay only for the resources you use.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978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There are lots of benefits to serverless solutions with the main ones being:</a:t>
            </a:r>
          </a:p>
          <a:p>
            <a:pPr marL="0" indent="0">
              <a:buFont typeface="Arial" panose="020B0604020202020204" pitchFamily="34" charset="0"/>
              <a:buNone/>
            </a:pPr>
            <a:endParaRPr lang="en-US" dirty="0"/>
          </a:p>
          <a:p>
            <a:pPr marL="228600" indent="-228600">
              <a:buFont typeface="Arial" panose="020B0604020202020204" pitchFamily="34" charset="0"/>
              <a:buAutoNum type="arabicPeriod"/>
            </a:pPr>
            <a:r>
              <a:rPr lang="en-US" dirty="0"/>
              <a:t>All servers and related infrastructure is completely </a:t>
            </a:r>
            <a:r>
              <a:rPr lang="en-US" b="0" dirty="0"/>
              <a:t>managed for you allowing you to focus on your app’s business logic.</a:t>
            </a:r>
          </a:p>
          <a:p>
            <a:pPr marL="228600" indent="-228600">
              <a:buFont typeface="Arial" panose="020B0604020202020204" pitchFamily="34" charset="0"/>
              <a:buAutoNum type="arabicPeriod"/>
            </a:pPr>
            <a:endParaRPr lang="en-US" b="0" dirty="0"/>
          </a:p>
          <a:p>
            <a:pPr marL="228600" indent="-228600">
              <a:buFont typeface="Arial" panose="020B0604020202020204" pitchFamily="34" charset="0"/>
              <a:buAutoNum type="arabicPeriod"/>
            </a:pPr>
            <a:r>
              <a:rPr lang="en-US" b="0" dirty="0"/>
              <a:t>Because there is no infrastructure to manage the effort on you DevOps team is significantly reduced.</a:t>
            </a:r>
          </a:p>
          <a:p>
            <a:pPr marL="228600" indent="-228600">
              <a:buFont typeface="Arial" panose="020B0604020202020204" pitchFamily="34" charset="0"/>
              <a:buAutoNum type="arabicPeriod"/>
            </a:pPr>
            <a:endParaRPr lang="en-US" b="0" dirty="0"/>
          </a:p>
          <a:p>
            <a:pPr marL="228600" indent="-228600">
              <a:buFont typeface="Arial" panose="020B0604020202020204" pitchFamily="34" charset="0"/>
              <a:buAutoNum type="arabicPeriod"/>
            </a:pPr>
            <a:r>
              <a:rPr lang="en-US" b="0" dirty="0"/>
              <a:t>Finally both of the previous points contribute to faster time to market for your app allowing you to differentiate, iterate and improve more quickly.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516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74858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531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956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121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785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793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94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441543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3.xml"/><Relationship Id="rId4" Type="http://schemas.openxmlformats.org/officeDocument/2006/relationships/image" Target="../media/image28.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3.xml"/><Relationship Id="rId1" Type="http://schemas.openxmlformats.org/officeDocument/2006/relationships/vmlDrawing" Target="../drawings/vmlDrawing2.vml"/><Relationship Id="rId5" Type="http://schemas.openxmlformats.org/officeDocument/2006/relationships/image" Target="../media/image35.emf"/><Relationship Id="rId4" Type="http://schemas.openxmlformats.org/officeDocument/2006/relationships/oleObject" Target="../embeddings/oleObject2.bin"/></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353"/>
                    </a14:imgEffect>
                    <a14:imgEffect>
                      <a14:saturation sat="88000"/>
                    </a14:imgEffect>
                    <a14:imgEffect>
                      <a14:brightnessContrast bright="-4000" contrast="27000"/>
                    </a14:imgEffect>
                  </a14:imgLayer>
                </a14:imgProps>
              </a:ext>
              <a:ext uri="{28A0092B-C50C-407E-A947-70E740481C1C}">
                <a14:useLocalDpi xmlns:a14="http://schemas.microsoft.com/office/drawing/2010/main"/>
              </a:ext>
            </a:extLst>
          </a:blip>
          <a:srcRect t="4914" r="168" b="12761"/>
          <a:stretch/>
        </p:blipFill>
        <p:spPr>
          <a:xfrm flipH="1">
            <a:off x="-1" y="0"/>
            <a:ext cx="12723032" cy="6994525"/>
          </a:xfrm>
          <a:prstGeom prst="rect">
            <a:avLst/>
          </a:prstGeom>
        </p:spPr>
      </p:pic>
      <p:sp>
        <p:nvSpPr>
          <p:cNvPr id="13" name="Rectangle 12"/>
          <p:cNvSpPr/>
          <p:nvPr userDrawn="1"/>
        </p:nvSpPr>
        <p:spPr>
          <a:xfrm rot="16200000" flipH="1">
            <a:off x="7738947" y="2001402"/>
            <a:ext cx="3467040" cy="6540899"/>
          </a:xfrm>
          <a:prstGeom prst="rect">
            <a:avLst/>
          </a:prstGeom>
          <a:gradFill flip="none" rotWithShape="1">
            <a:gsLst>
              <a:gs pos="51000">
                <a:schemeClr val="bg2">
                  <a:alpha val="0"/>
                </a:schemeClr>
              </a:gs>
              <a:gs pos="100000">
                <a:schemeClr val="bg2">
                  <a:alpha val="57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gradFill>
                  <a:gsLst>
                    <a:gs pos="53097">
                      <a:schemeClr val="tx1"/>
                    </a:gs>
                    <a:gs pos="29000">
                      <a:schemeClr val="tx1"/>
                    </a:gs>
                  </a:gsLst>
                  <a:lin ang="5400000" scaled="1"/>
                </a:gradFill>
              </a:rPr>
              <a:t> </a:t>
            </a:r>
          </a:p>
        </p:txBody>
      </p:sp>
      <p:sp>
        <p:nvSpPr>
          <p:cNvPr id="15" name="Text Placeholder 2"/>
          <p:cNvSpPr>
            <a:spLocks noGrp="1"/>
          </p:cNvSpPr>
          <p:nvPr userDrawn="1">
            <p:ph type="body" sz="quarter" idx="12" hasCustomPrompt="1"/>
          </p:nvPr>
        </p:nvSpPr>
        <p:spPr>
          <a:xfrm>
            <a:off x="961370"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7" name="Text Placeholder 2"/>
          <p:cNvSpPr>
            <a:spLocks noGrp="1"/>
          </p:cNvSpPr>
          <p:nvPr userDrawn="1">
            <p:ph type="body" sz="quarter" idx="10" hasCustomPrompt="1"/>
          </p:nvPr>
        </p:nvSpPr>
        <p:spPr>
          <a:xfrm>
            <a:off x="961356"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0" name="Straight Connector 19"/>
          <p:cNvCxnSpPr/>
          <p:nvPr userDrawn="1"/>
        </p:nvCxnSpPr>
        <p:spPr>
          <a:xfrm>
            <a:off x="708172" y="5290931"/>
            <a:ext cx="0" cy="1017079"/>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8" name="Text Placeholder 2"/>
          <p:cNvSpPr>
            <a:spLocks noGrp="1"/>
          </p:cNvSpPr>
          <p:nvPr userDrawn="1">
            <p:ph type="body" sz="quarter" idx="13" hasCustomPrompt="1"/>
          </p:nvPr>
        </p:nvSpPr>
        <p:spPr>
          <a:xfrm>
            <a:off x="622213" y="1127051"/>
            <a:ext cx="6628819" cy="3799253"/>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solidFill>
                  <a:schemeClr val="accent4"/>
                </a:soli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sp>
        <p:nvSpPr>
          <p:cNvPr id="10"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en-US">
              <a:ln>
                <a:gradFill>
                  <a:gsLst>
                    <a:gs pos="0">
                      <a:schemeClr val="accent1">
                        <a:lumMod val="5000"/>
                        <a:lumOff val="95000"/>
                      </a:schemeClr>
                    </a:gs>
                    <a:gs pos="73000">
                      <a:schemeClr val="accent1">
                        <a:lumMod val="45000"/>
                        <a:lumOff val="55000"/>
                      </a:schemeClr>
                    </a:gs>
                    <a:gs pos="100000">
                      <a:schemeClr val="accent1">
                        <a:lumMod val="30000"/>
                        <a:lumOff val="70000"/>
                      </a:schemeClr>
                    </a:gs>
                  </a:gsLst>
                  <a:lin ang="5400000" scaled="1"/>
                </a:gradFill>
              </a:ln>
            </a:endParaRPr>
          </a:p>
        </p:txBody>
      </p:sp>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997" y="23160"/>
            <a:ext cx="2177513" cy="975815"/>
          </a:xfrm>
          <a:prstGeom prst="rect">
            <a:avLst/>
          </a:prstGeom>
        </p:spPr>
      </p:pic>
    </p:spTree>
    <p:extLst>
      <p:ext uri="{BB962C8B-B14F-4D97-AF65-F5344CB8AC3E}">
        <p14:creationId xmlns:p14="http://schemas.microsoft.com/office/powerpoint/2010/main" val="2129837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4"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 name="Text Placeholder 2"/>
          <p:cNvSpPr>
            <a:spLocks noGrp="1"/>
          </p:cNvSpPr>
          <p:nvPr>
            <p:ph type="body" sz="quarter" idx="16" hasCustomPrompt="1"/>
          </p:nvPr>
        </p:nvSpPr>
        <p:spPr>
          <a:xfrm>
            <a:off x="446567" y="1730195"/>
            <a:ext cx="10989103" cy="3044250"/>
          </a:xfrm>
        </p:spPr>
        <p:txBody>
          <a:bodyPr lIns="0" tIns="0" rIns="0" bIns="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Font typeface="Arial" panose="020B0604020202020204" pitchFamily="34" charset="0"/>
              <a:buChar char="•"/>
              <a:defRPr lang="en-US" sz="2000" kern="1200" dirty="0" smtClean="0">
                <a:solidFill>
                  <a:schemeClr val="tx1"/>
                </a:soli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solidFill>
                  <a:schemeClr val="tx1"/>
                </a:solidFill>
                <a:latin typeface="+mn-lt"/>
                <a:ea typeface="+mn-ea"/>
                <a:cs typeface="+mn-cs"/>
              </a:defRPr>
            </a:lvl3pPr>
            <a:lvl4pPr marL="787391" indent="-285747" algn="l" defTabSz="508623" rtl="0" eaLnBrk="1" latinLnBrk="0" hangingPunct="1">
              <a:lnSpc>
                <a:spcPct val="114000"/>
              </a:lnSpc>
              <a:spcBef>
                <a:spcPts val="1200"/>
              </a:spcBef>
              <a:spcAft>
                <a:spcPts val="0"/>
              </a:spcAft>
              <a:buNone/>
              <a:defRPr lang="en-US" sz="2000" kern="1200" dirty="0">
                <a:solidFill>
                  <a:schemeClr val="tx1"/>
                </a:solidFill>
                <a:latin typeface="+mn-lt"/>
                <a:ea typeface="+mn-ea"/>
                <a:cs typeface="+mn-cs"/>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400978" y="34796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1795732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KC - Logotype_2_Title Only">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nchor="ctr"/>
          <a:lstStyle>
            <a:lvl1pPr>
              <a:defRPr sz="4399">
                <a:solidFill>
                  <a:schemeClr val="bg1"/>
                </a:solidFill>
              </a:defRPr>
            </a:lvl1pPr>
          </a:lstStyle>
          <a:p>
            <a:r>
              <a:rPr lang="en-US"/>
              <a:t>Click to edit Master title style</a:t>
            </a:r>
          </a:p>
        </p:txBody>
      </p:sp>
      <p:sp>
        <p:nvSpPr>
          <p:cNvPr id="8" name="Slide Number Placeholder 4"/>
          <p:cNvSpPr>
            <a:spLocks noGrp="1"/>
          </p:cNvSpPr>
          <p:nvPr>
            <p:ph type="sldNum" sz="quarter" idx="4"/>
          </p:nvPr>
        </p:nvSpPr>
        <p:spPr>
          <a:xfrm>
            <a:off x="9364663" y="6623050"/>
            <a:ext cx="2797175" cy="371475"/>
          </a:xfrm>
          <a:prstGeom prst="rect">
            <a:avLst/>
          </a:prstGeom>
        </p:spPr>
        <p:txBody>
          <a:bodyPr vert="horz" lIns="91440" tIns="45720" rIns="0" bIns="45720" rtlCol="0" anchor="ctr"/>
          <a:lstStyle>
            <a:lvl1pPr algn="r">
              <a:defRPr sz="1000">
                <a:solidFill>
                  <a:schemeClr val="bg1"/>
                </a:solidFill>
              </a:defRPr>
            </a:lvl1pPr>
          </a:lstStyle>
          <a:p>
            <a:fld id="{9114B8AE-A387-4F22-9308-A7F9B9690DE0}" type="slidenum">
              <a:rPr lang="en-US" smtClean="0">
                <a:solidFill>
                  <a:srgbClr val="FFFFFF"/>
                </a:solidFill>
              </a:rPr>
              <a:pPr/>
              <a:t>‹#›</a:t>
            </a:fld>
            <a:endParaRPr lang="en-US">
              <a:solidFill>
                <a:srgbClr val="FFFFFF"/>
              </a:solidFill>
            </a:endParaRPr>
          </a:p>
        </p:txBody>
      </p:sp>
      <p:sp>
        <p:nvSpPr>
          <p:cNvPr id="9" name="Footer Placeholder 2"/>
          <p:cNvSpPr>
            <a:spLocks noGrp="1"/>
          </p:cNvSpPr>
          <p:nvPr>
            <p:ph type="ftr" sz="quarter" idx="3"/>
          </p:nvPr>
        </p:nvSpPr>
        <p:spPr>
          <a:xfrm>
            <a:off x="4119564" y="6606279"/>
            <a:ext cx="4197350" cy="371475"/>
          </a:xfrm>
          <a:prstGeom prst="rect">
            <a:avLst/>
          </a:prstGeom>
        </p:spPr>
        <p:txBody>
          <a:bodyPr vert="horz" lIns="91440" tIns="45720" rIns="91440" bIns="45720" rtlCol="0" anchor="ctr"/>
          <a:lstStyle>
            <a:lvl1pPr algn="ctr">
              <a:defRPr sz="1000" b="0">
                <a:solidFill>
                  <a:schemeClr val="bg1"/>
                </a:solidFill>
              </a:defRPr>
            </a:lvl1pPr>
          </a:lstStyle>
          <a:p>
            <a:pPr defTabSz="871024">
              <a:lnSpc>
                <a:spcPct val="90000"/>
              </a:lnSpc>
              <a:spcAft>
                <a:spcPts val="369"/>
              </a:spcAft>
            </a:pPr>
            <a:endParaRPr lang="en-US">
              <a:solidFill>
                <a:srgbClr val="FFFFFF"/>
              </a:soli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6709907"/>
            <a:ext cx="1600200" cy="173736"/>
          </a:xfrm>
          <a:prstGeom prst="rect">
            <a:avLst/>
          </a:prstGeom>
        </p:spPr>
      </p:pic>
    </p:spTree>
    <p:extLst>
      <p:ext uri="{BB962C8B-B14F-4D97-AF65-F5344CB8AC3E}">
        <p14:creationId xmlns:p14="http://schemas.microsoft.com/office/powerpoint/2010/main" val="25486897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3" y="1476623"/>
            <a:ext cx="11375536" cy="2134545"/>
          </a:xfrm>
          <a:prstGeom prst="rect">
            <a:avLst/>
          </a:prstGeom>
        </p:spPr>
        <p:txBody>
          <a:bodyPr/>
          <a:lstStyle>
            <a:lvl1pPr marL="0" indent="0">
              <a:spcBef>
                <a:spcPts val="2444"/>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5995" indent="0">
              <a:buNone/>
              <a:defRPr sz="2040">
                <a:gradFill>
                  <a:gsLst>
                    <a:gs pos="100000">
                      <a:schemeClr val="bg2"/>
                    </a:gs>
                    <a:gs pos="6000">
                      <a:schemeClr val="bg2"/>
                    </a:gs>
                  </a:gsLst>
                  <a:lin ang="5400000" scaled="0"/>
                </a:gradFill>
              </a:defRPr>
            </a:lvl3pPr>
            <a:lvl4pPr marL="465525" indent="0">
              <a:buNone/>
              <a:defRPr sz="2040">
                <a:gradFill>
                  <a:gsLst>
                    <a:gs pos="100000">
                      <a:schemeClr val="bg2"/>
                    </a:gs>
                    <a:gs pos="6000">
                      <a:schemeClr val="bg2"/>
                    </a:gs>
                  </a:gsLst>
                  <a:lin ang="5400000" scaled="0"/>
                </a:gradFill>
              </a:defRPr>
            </a:lvl4pPr>
            <a:lvl5pPr marL="706371"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720" tIns="60860" rIns="121720" bIns="60860" anchor="ctr"/>
          <a:lstStyle>
            <a:lvl1pPr algn="l">
              <a:defRPr sz="1632">
                <a:gradFill>
                  <a:gsLst>
                    <a:gs pos="100000">
                      <a:schemeClr val="bg2"/>
                    </a:gs>
                    <a:gs pos="0">
                      <a:schemeClr val="bg2"/>
                    </a:gs>
                  </a:gsLst>
                  <a:lin ang="5400000" scaled="0"/>
                </a:gradFill>
              </a:defRPr>
            </a:lvl1pPr>
          </a:lstStyle>
          <a:p>
            <a:pPr defTabSz="931013"/>
            <a:fld id="{727B4C2D-45E2-4621-8491-2995EB46A674}" type="slidenum">
              <a:rPr lang="en-US" smtClean="0">
                <a:gradFill>
                  <a:gsLst>
                    <a:gs pos="100000">
                      <a:srgbClr val="797A7D"/>
                    </a:gs>
                    <a:gs pos="0">
                      <a:srgbClr val="797A7D"/>
                    </a:gs>
                  </a:gsLst>
                  <a:lin ang="5400000" scaled="0"/>
                </a:gradFill>
              </a:rPr>
              <a:pPr defTabSz="931013"/>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392430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ase 4 - Migrate">
    <p:spTree>
      <p:nvGrpSpPr>
        <p:cNvPr id="1" name=""/>
        <p:cNvGrpSpPr/>
        <p:nvPr/>
      </p:nvGrpSpPr>
      <p:grpSpPr>
        <a:xfrm>
          <a:off x="0" y="0"/>
          <a:ext cx="0" cy="0"/>
          <a:chOff x="0" y="0"/>
          <a:chExt cx="0" cy="0"/>
        </a:xfrm>
      </p:grpSpPr>
      <p:pic>
        <p:nvPicPr>
          <p:cNvPr id="50" name="Picture 49"/>
          <p:cNvPicPr>
            <a:picLocks noChangeAspect="1"/>
          </p:cNvPicPr>
          <p:nvPr userDrawn="1"/>
        </p:nvPicPr>
        <p:blipFill rotWithShape="1">
          <a:blip r:embed="rId2" cstate="print">
            <a:extLst>
              <a:ext uri="{28A0092B-C50C-407E-A947-70E740481C1C}">
                <a14:useLocalDpi xmlns:a14="http://schemas.microsoft.com/office/drawing/2010/main" val="0"/>
              </a:ext>
            </a:extLst>
          </a:blip>
          <a:srcRect t="10786" b="4901"/>
          <a:stretch/>
        </p:blipFill>
        <p:spPr>
          <a:xfrm flipH="1">
            <a:off x="0" y="8466"/>
            <a:ext cx="12458503" cy="6994031"/>
          </a:xfrm>
          <a:prstGeom prst="rect">
            <a:avLst/>
          </a:prstGeom>
        </p:spPr>
      </p:pic>
      <p:sp>
        <p:nvSpPr>
          <p:cNvPr id="7" name="White Overlay"/>
          <p:cNvSpPr/>
          <p:nvPr userDrawn="1"/>
        </p:nvSpPr>
        <p:spPr>
          <a:xfrm>
            <a:off x="9393" y="1"/>
            <a:ext cx="12459386" cy="7010963"/>
          </a:xfrm>
          <a:prstGeom prst="rect">
            <a:avLst/>
          </a:prstGeom>
          <a:solidFill>
            <a:schemeClr val="bg1">
              <a:alpha val="50000"/>
            </a:schemeClr>
          </a:solidFill>
          <a:ln w="10795" cap="flat" cmpd="sng" algn="ctr">
            <a:noFill/>
            <a:prstDash val="solid"/>
          </a:ln>
          <a:effectLst/>
        </p:spPr>
        <p:txBody>
          <a:bodyPr lIns="93231" tIns="46614" rIns="93231" bIns="46614" rtlCol="0" anchor="ctr"/>
          <a:lstStyle/>
          <a:p>
            <a:pPr marL="0" marR="0" lvl="0" indent="0" algn="ctr" defTabSz="95112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E4DED8"/>
              </a:soli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rgbClr val="505050"/>
                </a:solidFill>
              </a:defRPr>
            </a:lvl1pPr>
          </a:lstStyle>
          <a:p>
            <a:r>
              <a:rPr lang="en-US"/>
              <a:t>Click to edit Master title style</a:t>
            </a:r>
          </a:p>
        </p:txBody>
      </p:sp>
      <p:grpSp>
        <p:nvGrpSpPr>
          <p:cNvPr id="48" name="Group 47"/>
          <p:cNvGrpSpPr/>
          <p:nvPr userDrawn="1"/>
        </p:nvGrpSpPr>
        <p:grpSpPr>
          <a:xfrm>
            <a:off x="4061417" y="1668463"/>
            <a:ext cx="6699899" cy="4892040"/>
            <a:chOff x="3983882" y="2117880"/>
            <a:chExt cx="6569125" cy="4796553"/>
          </a:xfrm>
        </p:grpSpPr>
        <p:sp>
          <p:nvSpPr>
            <p:cNvPr id="65" name="Rectangle 64"/>
            <p:cNvSpPr/>
            <p:nvPr/>
          </p:nvSpPr>
          <p:spPr>
            <a:xfrm>
              <a:off x="3992552" y="2911089"/>
              <a:ext cx="6560455" cy="197241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8" tIns="0" rIns="91378" rtlCol="0" anchor="t"/>
            <a:lstStyle/>
            <a:p>
              <a:pPr>
                <a:lnSpc>
                  <a:spcPct val="150000"/>
                </a:lnSpc>
                <a:buClr>
                  <a:srgbClr val="0072C6"/>
                </a:buClr>
                <a:buSzPct val="100000"/>
              </a:pPr>
              <a:r>
                <a:rPr lang="en-US" sz="1800">
                  <a:solidFill>
                    <a:srgbClr val="0078D7"/>
                  </a:solidFill>
                  <a:ea typeface="Segoe UI Light" panose="020B0502040204020203" pitchFamily="34" charset="0"/>
                  <a:cs typeface="Segoe UI Light" panose="020B0502040204020203" pitchFamily="34" charset="0"/>
                </a:rPr>
                <a:t>Microsoft activities</a:t>
              </a:r>
            </a:p>
          </p:txBody>
        </p:sp>
        <p:sp>
          <p:nvSpPr>
            <p:cNvPr id="66" name="Rectangle 65"/>
            <p:cNvSpPr/>
            <p:nvPr/>
          </p:nvSpPr>
          <p:spPr>
            <a:xfrm>
              <a:off x="3983882" y="2117880"/>
              <a:ext cx="6565392" cy="697501"/>
            </a:xfrm>
            <a:prstGeom prst="rect">
              <a:avLst/>
            </a:prstGeom>
            <a:solidFill>
              <a:srgbClr val="002050">
                <a:alpha val="60000"/>
              </a:srgbClr>
            </a:solidFill>
            <a:ln w="9525" cap="flat" cmpd="sng" algn="ctr">
              <a:solidFill>
                <a:srgbClr val="7E8EA6"/>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r" defTabSz="658726" eaLnBrk="1" fontAlgn="auto" latinLnBrk="0" hangingPunct="1">
                <a:lnSpc>
                  <a:spcPct val="100000"/>
                </a:lnSpc>
                <a:spcBef>
                  <a:spcPts val="0"/>
                </a:spcBef>
                <a:spcAft>
                  <a:spcPts val="0"/>
                </a:spcAft>
                <a:buClrTx/>
                <a:buSzTx/>
                <a:buFontTx/>
                <a:buNone/>
                <a:tabLst/>
                <a:defRPr/>
              </a:pPr>
              <a:r>
                <a:rPr lang="en-US" sz="3999">
                  <a:solidFill>
                    <a:schemeClr val="bg1"/>
                  </a:solidFill>
                  <a:latin typeface="Segoe MDL2 Assets" panose="050A0102010101010101" pitchFamily="18" charset="0"/>
                </a:rPr>
                <a:t></a:t>
              </a:r>
              <a:endParaRPr kumimoji="0" lang="en-US" sz="3599"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sp>
          <p:nvSpPr>
            <p:cNvPr id="67" name="Rectangle 66"/>
            <p:cNvSpPr/>
            <p:nvPr/>
          </p:nvSpPr>
          <p:spPr>
            <a:xfrm>
              <a:off x="3992553" y="4942019"/>
              <a:ext cx="6560454" cy="197241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8" tIns="0" rIns="0" rtlCol="0" anchor="t"/>
            <a:lstStyle/>
            <a:p>
              <a:pPr>
                <a:lnSpc>
                  <a:spcPct val="150000"/>
                </a:lnSpc>
                <a:buClr>
                  <a:srgbClr val="0072C6"/>
                </a:buClr>
                <a:buSzPct val="100000"/>
              </a:pPr>
              <a:r>
                <a:rPr lang="en-US" sz="1800">
                  <a:solidFill>
                    <a:srgbClr val="0078D7"/>
                  </a:solidFill>
                  <a:ea typeface="Segoe UI Light" panose="020B0502040204020203" pitchFamily="34" charset="0"/>
                  <a:cs typeface="Segoe UI Light" panose="020B0502040204020203" pitchFamily="34" charset="0"/>
                </a:rPr>
                <a:t>Customer activities </a:t>
              </a:r>
            </a:p>
          </p:txBody>
        </p:sp>
      </p:grpSp>
      <p:grpSp>
        <p:nvGrpSpPr>
          <p:cNvPr id="68" name="Group 67"/>
          <p:cNvGrpSpPr/>
          <p:nvPr userDrawn="1"/>
        </p:nvGrpSpPr>
        <p:grpSpPr>
          <a:xfrm>
            <a:off x="352923" y="1668462"/>
            <a:ext cx="3589439" cy="4892039"/>
            <a:chOff x="347773" y="2117881"/>
            <a:chExt cx="3519377" cy="4683043"/>
          </a:xfrm>
        </p:grpSpPr>
        <p:sp>
          <p:nvSpPr>
            <p:cNvPr id="69" name="Rectangle 68"/>
            <p:cNvSpPr/>
            <p:nvPr/>
          </p:nvSpPr>
          <p:spPr>
            <a:xfrm>
              <a:off x="356970" y="2911091"/>
              <a:ext cx="3510180" cy="38898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2754" rIns="91378" rtlCol="0" anchor="t"/>
            <a:lstStyle/>
            <a:p>
              <a:pPr marL="0" indent="0">
                <a:lnSpc>
                  <a:spcPct val="150000"/>
                </a:lnSpc>
                <a:buClr>
                  <a:srgbClr val="3A495E"/>
                </a:buClr>
                <a:buSzPct val="100000"/>
                <a:buFont typeface="Arial" panose="020B0604020202020204" pitchFamily="34" charset="0"/>
                <a:buNone/>
              </a:pPr>
              <a:endParaRPr lang="en-US" sz="1499">
                <a:solidFill>
                  <a:schemeClr val="tx1">
                    <a:lumMod val="75000"/>
                  </a:schemeClr>
                </a:solidFill>
                <a:latin typeface="Segoe UI" panose="020B0502040204020203" pitchFamily="34" charset="0"/>
                <a:ea typeface="Segoe UI Light" panose="020B0502040204020203" pitchFamily="34" charset="0"/>
                <a:cs typeface="Segoe UI" panose="020B0502040204020203" pitchFamily="34" charset="0"/>
              </a:endParaRPr>
            </a:p>
          </p:txBody>
        </p:sp>
        <p:sp>
          <p:nvSpPr>
            <p:cNvPr id="70" name="Rectangle 69"/>
            <p:cNvSpPr/>
            <p:nvPr/>
          </p:nvSpPr>
          <p:spPr>
            <a:xfrm>
              <a:off x="347773" y="2117881"/>
              <a:ext cx="3511296" cy="697501"/>
            </a:xfrm>
            <a:prstGeom prst="rect">
              <a:avLst/>
            </a:prstGeom>
            <a:solidFill>
              <a:srgbClr val="002050">
                <a:alpha val="60000"/>
              </a:srgbClr>
            </a:solidFill>
            <a:ln w="9525" cap="flat" cmpd="sng" algn="ctr">
              <a:solidFill>
                <a:srgbClr val="7E8EA6"/>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r" defTabSz="658726" eaLnBrk="1" fontAlgn="auto" latinLnBrk="0" hangingPunct="1">
                <a:lnSpc>
                  <a:spcPct val="100000"/>
                </a:lnSpc>
                <a:spcBef>
                  <a:spcPts val="0"/>
                </a:spcBef>
                <a:spcAft>
                  <a:spcPts val="0"/>
                </a:spcAft>
                <a:buClrTx/>
                <a:buSzTx/>
                <a:buFontTx/>
                <a:buNone/>
                <a:tabLst/>
                <a:defRPr/>
              </a:pPr>
              <a:r>
                <a:rPr lang="en-US" sz="3199">
                  <a:solidFill>
                    <a:schemeClr val="bg1"/>
                  </a:solidFill>
                  <a:latin typeface="Segoe MDL2 Assets" panose="050A0102010101010101" pitchFamily="18" charset="0"/>
                </a:rPr>
                <a:t></a:t>
              </a:r>
            </a:p>
          </p:txBody>
        </p:sp>
      </p:grpSp>
      <p:sp>
        <p:nvSpPr>
          <p:cNvPr id="71" name="Text Placeholder 2"/>
          <p:cNvSpPr>
            <a:spLocks noGrp="1"/>
          </p:cNvSpPr>
          <p:nvPr>
            <p:ph type="body" sz="quarter" idx="11" hasCustomPrompt="1"/>
          </p:nvPr>
        </p:nvSpPr>
        <p:spPr>
          <a:xfrm>
            <a:off x="491073" y="1834163"/>
            <a:ext cx="2667000" cy="415498"/>
          </a:xfrm>
          <a:ln>
            <a:noFill/>
          </a:ln>
        </p:spPr>
        <p:txBody>
          <a:bodyPr lIns="0" tIns="0" rIns="0" bIns="0" anchor="ctr"/>
          <a:lstStyle>
            <a:lvl1pPr marL="0" indent="0" algn="l">
              <a:buNone/>
              <a:defRPr sz="3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[Phase name]</a:t>
            </a:r>
          </a:p>
        </p:txBody>
      </p:sp>
      <p:sp>
        <p:nvSpPr>
          <p:cNvPr id="72" name="Text Placeholder 2"/>
          <p:cNvSpPr>
            <a:spLocks noGrp="1"/>
          </p:cNvSpPr>
          <p:nvPr>
            <p:ph type="body" sz="quarter" idx="12" hasCustomPrompt="1"/>
          </p:nvPr>
        </p:nvSpPr>
        <p:spPr>
          <a:xfrm>
            <a:off x="4211441" y="1834163"/>
            <a:ext cx="5435796" cy="415498"/>
          </a:xfrm>
          <a:ln>
            <a:noFill/>
          </a:ln>
        </p:spPr>
        <p:txBody>
          <a:bodyPr lIns="0" tIns="0" rIns="0" bIns="0" anchor="ctr"/>
          <a:lstStyle>
            <a:lvl1pPr marL="0" indent="0" algn="l">
              <a:buNone/>
              <a:defRPr sz="3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[Phase duration]</a:t>
            </a:r>
          </a:p>
        </p:txBody>
      </p:sp>
      <p:sp>
        <p:nvSpPr>
          <p:cNvPr id="73" name="Text Placeholder 45"/>
          <p:cNvSpPr>
            <a:spLocks noGrp="1"/>
          </p:cNvSpPr>
          <p:nvPr>
            <p:ph type="body" sz="quarter" idx="13" hasCustomPrompt="1"/>
          </p:nvPr>
        </p:nvSpPr>
        <p:spPr>
          <a:xfrm>
            <a:off x="371193" y="2588532"/>
            <a:ext cx="3435497" cy="1652760"/>
          </a:xfrm>
          <a:ln>
            <a:noFill/>
          </a:ln>
        </p:spPr>
        <p:txBody>
          <a:bodyPr/>
          <a:lstStyle>
            <a:lvl1pPr marL="117453" indent="-117453">
              <a:defRPr sz="1800">
                <a:solidFill>
                  <a:srgbClr val="505050"/>
                </a:solidFill>
              </a:defRPr>
            </a:lvl1pPr>
            <a:lvl2pPr marL="346008" indent="-114278">
              <a:defRPr lang="en-US" sz="1800" kern="1200" spc="0" baseline="0" dirty="0" smtClean="0">
                <a:solidFill>
                  <a:srgbClr val="505050"/>
                </a:solidFill>
                <a:latin typeface="+mj-lt"/>
                <a:ea typeface="+mn-ea"/>
                <a:cs typeface="+mn-cs"/>
              </a:defRPr>
            </a:lvl2pPr>
            <a:lvl3pPr marL="574565" indent="-114278">
              <a:defRPr lang="en-US" sz="1800" kern="1200" spc="0" baseline="0" dirty="0" smtClean="0">
                <a:solidFill>
                  <a:srgbClr val="505050"/>
                </a:solidFill>
                <a:latin typeface="+mj-lt"/>
                <a:ea typeface="+mn-ea"/>
                <a:cs typeface="+mn-cs"/>
              </a:defRPr>
            </a:lvl3pPr>
            <a:lvl4pPr marL="914224" indent="-114278">
              <a:defRPr lang="en-US" sz="1800" kern="1200" spc="0" baseline="0" dirty="0" smtClean="0">
                <a:solidFill>
                  <a:srgbClr val="505050"/>
                </a:solidFill>
                <a:latin typeface="+mj-lt"/>
                <a:ea typeface="+mn-ea"/>
                <a:cs typeface="+mn-cs"/>
              </a:defRPr>
            </a:lvl4pPr>
            <a:lvl5pPr marL="1201507" indent="-173005">
              <a:defRPr lang="en-US" sz="1800" kern="1200" spc="0" baseline="0" dirty="0">
                <a:solidFill>
                  <a:srgbClr val="505050"/>
                </a:solidFill>
                <a:latin typeface="+mj-lt"/>
                <a:ea typeface="+mn-ea"/>
                <a:cs typeface="+mn-cs"/>
              </a:defRPr>
            </a:lvl5pPr>
          </a:lstStyle>
          <a:p>
            <a:pPr lvl="0"/>
            <a:r>
              <a:rPr lang="en-US"/>
              <a:t>[Phase components]</a:t>
            </a:r>
          </a:p>
          <a:p>
            <a:pPr lvl="1"/>
            <a:r>
              <a:rPr lang="en-US"/>
              <a:t>Second level</a:t>
            </a:r>
          </a:p>
          <a:p>
            <a:pPr lvl="2"/>
            <a:r>
              <a:rPr lang="en-US"/>
              <a:t>Third level</a:t>
            </a:r>
          </a:p>
          <a:p>
            <a:pPr lvl="3"/>
            <a:r>
              <a:rPr lang="en-US"/>
              <a:t>Fourth level</a:t>
            </a:r>
          </a:p>
          <a:p>
            <a:pPr lvl="4"/>
            <a:r>
              <a:rPr lang="en-US"/>
              <a:t>Fifth level</a:t>
            </a:r>
          </a:p>
        </p:txBody>
      </p:sp>
      <p:sp>
        <p:nvSpPr>
          <p:cNvPr id="74" name="Text Placeholder 45"/>
          <p:cNvSpPr>
            <a:spLocks noGrp="1"/>
          </p:cNvSpPr>
          <p:nvPr>
            <p:ph type="body" sz="quarter" idx="14" hasCustomPrompt="1"/>
          </p:nvPr>
        </p:nvSpPr>
        <p:spPr>
          <a:xfrm>
            <a:off x="4050407" y="2839241"/>
            <a:ext cx="6511230" cy="951325"/>
          </a:xfrm>
          <a:ln>
            <a:noFill/>
          </a:ln>
        </p:spPr>
        <p:txBody>
          <a:bodyPr/>
          <a:lstStyle>
            <a:lvl1pPr marL="117453" indent="-117453">
              <a:defRPr sz="1599">
                <a:solidFill>
                  <a:srgbClr val="505050"/>
                </a:solidFill>
              </a:defRPr>
            </a:lvl1pPr>
            <a:lvl2pPr marL="346008" indent="-114278">
              <a:defRPr lang="en-US" sz="1599" kern="1200" spc="0" baseline="0" dirty="0" smtClean="0">
                <a:solidFill>
                  <a:srgbClr val="505050"/>
                </a:solidFill>
                <a:latin typeface="+mj-lt"/>
                <a:ea typeface="+mn-ea"/>
                <a:cs typeface="+mn-cs"/>
              </a:defRPr>
            </a:lvl2pPr>
            <a:lvl3pPr marL="574565" indent="-114278">
              <a:defRPr lang="en-US" sz="1599" kern="1200" spc="0" baseline="0" dirty="0" smtClean="0">
                <a:solidFill>
                  <a:srgbClr val="505050"/>
                </a:solidFill>
                <a:latin typeface="+mj-lt"/>
                <a:ea typeface="+mn-ea"/>
                <a:cs typeface="+mn-cs"/>
              </a:defRPr>
            </a:lvl3pPr>
            <a:lvl4pPr marL="914224" indent="-114278">
              <a:defRPr lang="en-US" sz="2000" kern="1200" spc="0" baseline="0" dirty="0" smtClean="0">
                <a:gradFill>
                  <a:gsLst>
                    <a:gs pos="1250">
                      <a:schemeClr val="tx1"/>
                    </a:gs>
                    <a:gs pos="100000">
                      <a:schemeClr val="tx1"/>
                    </a:gs>
                  </a:gsLst>
                  <a:lin ang="5400000" scaled="0"/>
                </a:gradFill>
                <a:latin typeface="+mj-lt"/>
                <a:ea typeface="+mn-ea"/>
                <a:cs typeface="+mn-cs"/>
              </a:defRPr>
            </a:lvl4pPr>
            <a:lvl5pPr marL="1201507" indent="-173005">
              <a:defRPr lang="en-US" sz="2000" kern="1200" spc="0" baseline="0" dirty="0">
                <a:gradFill>
                  <a:gsLst>
                    <a:gs pos="1250">
                      <a:schemeClr val="tx1"/>
                    </a:gs>
                    <a:gs pos="100000">
                      <a:schemeClr val="tx1"/>
                    </a:gs>
                  </a:gsLst>
                  <a:lin ang="5400000" scaled="0"/>
                </a:gradFill>
                <a:latin typeface="+mj-lt"/>
                <a:ea typeface="+mn-ea"/>
                <a:cs typeface="+mn-cs"/>
              </a:defRPr>
            </a:lvl5pPr>
          </a:lstStyle>
          <a:p>
            <a:pPr lvl="0"/>
            <a:r>
              <a:rPr lang="en-US"/>
              <a:t>[Activities]</a:t>
            </a:r>
          </a:p>
          <a:p>
            <a:pPr lvl="1"/>
            <a:r>
              <a:rPr lang="en-US"/>
              <a:t>Second level</a:t>
            </a:r>
          </a:p>
          <a:p>
            <a:pPr lvl="2"/>
            <a:endParaRPr lang="en-US"/>
          </a:p>
        </p:txBody>
      </p:sp>
      <p:sp>
        <p:nvSpPr>
          <p:cNvPr id="75" name="Text Placeholder 45"/>
          <p:cNvSpPr>
            <a:spLocks noGrp="1"/>
          </p:cNvSpPr>
          <p:nvPr>
            <p:ph type="body" sz="quarter" idx="15" hasCustomPrompt="1"/>
          </p:nvPr>
        </p:nvSpPr>
        <p:spPr>
          <a:xfrm>
            <a:off x="4050407" y="4882114"/>
            <a:ext cx="6511231" cy="951325"/>
          </a:xfrm>
          <a:ln>
            <a:noFill/>
          </a:ln>
        </p:spPr>
        <p:txBody>
          <a:bodyPr/>
          <a:lstStyle>
            <a:lvl1pPr marL="117453" indent="-117453">
              <a:defRPr sz="1599">
                <a:solidFill>
                  <a:srgbClr val="505050"/>
                </a:solidFill>
              </a:defRPr>
            </a:lvl1pPr>
            <a:lvl2pPr marL="346008" indent="-114278">
              <a:defRPr lang="en-US" sz="1599" kern="1200" spc="0" baseline="0" dirty="0" smtClean="0">
                <a:solidFill>
                  <a:srgbClr val="505050"/>
                </a:solidFill>
                <a:latin typeface="+mj-lt"/>
                <a:ea typeface="+mn-ea"/>
                <a:cs typeface="+mn-cs"/>
              </a:defRPr>
            </a:lvl2pPr>
            <a:lvl3pPr marL="574565" indent="-114278">
              <a:defRPr lang="en-US" sz="1599" kern="1200" spc="0" baseline="0" dirty="0" smtClean="0">
                <a:solidFill>
                  <a:srgbClr val="505050"/>
                </a:solidFill>
                <a:latin typeface="+mj-lt"/>
                <a:ea typeface="+mn-ea"/>
                <a:cs typeface="+mn-cs"/>
              </a:defRPr>
            </a:lvl3pPr>
            <a:lvl4pPr marL="914224" indent="-114278">
              <a:defRPr lang="en-US" sz="2000" kern="1200" spc="0" baseline="0" dirty="0" smtClean="0">
                <a:gradFill>
                  <a:gsLst>
                    <a:gs pos="1250">
                      <a:schemeClr val="tx1"/>
                    </a:gs>
                    <a:gs pos="100000">
                      <a:schemeClr val="tx1"/>
                    </a:gs>
                  </a:gsLst>
                  <a:lin ang="5400000" scaled="0"/>
                </a:gradFill>
                <a:latin typeface="+mj-lt"/>
                <a:ea typeface="+mn-ea"/>
                <a:cs typeface="+mn-cs"/>
              </a:defRPr>
            </a:lvl4pPr>
            <a:lvl5pPr marL="1201507" indent="-173005">
              <a:defRPr lang="en-US" sz="2000" kern="1200" spc="0" baseline="0" dirty="0">
                <a:gradFill>
                  <a:gsLst>
                    <a:gs pos="1250">
                      <a:schemeClr val="tx1"/>
                    </a:gs>
                    <a:gs pos="100000">
                      <a:schemeClr val="tx1"/>
                    </a:gs>
                  </a:gsLst>
                  <a:lin ang="5400000" scaled="0"/>
                </a:gradFill>
                <a:latin typeface="+mj-lt"/>
                <a:ea typeface="+mn-ea"/>
                <a:cs typeface="+mn-cs"/>
              </a:defRPr>
            </a:lvl5pPr>
          </a:lstStyle>
          <a:p>
            <a:pPr lvl="0"/>
            <a:r>
              <a:rPr lang="en-US"/>
              <a:t>[Activities]</a:t>
            </a:r>
          </a:p>
          <a:p>
            <a:pPr lvl="1"/>
            <a:r>
              <a:rPr lang="en-US"/>
              <a:t>Second level</a:t>
            </a:r>
          </a:p>
          <a:p>
            <a:pPr lvl="2"/>
            <a:endParaRPr lang="en-US"/>
          </a:p>
        </p:txBody>
      </p:sp>
      <p:sp>
        <p:nvSpPr>
          <p:cNvPr id="76" name="Text Placeholder 45"/>
          <p:cNvSpPr>
            <a:spLocks noGrp="1"/>
          </p:cNvSpPr>
          <p:nvPr>
            <p:ph type="body" sz="quarter" idx="16" hasCustomPrompt="1"/>
          </p:nvPr>
        </p:nvSpPr>
        <p:spPr>
          <a:xfrm>
            <a:off x="371193" y="5637461"/>
            <a:ext cx="3435497" cy="951325"/>
          </a:xfrm>
          <a:ln>
            <a:noFill/>
          </a:ln>
        </p:spPr>
        <p:txBody>
          <a:bodyPr/>
          <a:lstStyle>
            <a:lvl1pPr marL="117453" indent="-117453">
              <a:defRPr sz="1599">
                <a:solidFill>
                  <a:srgbClr val="505050"/>
                </a:solidFill>
              </a:defRPr>
            </a:lvl1pPr>
            <a:lvl2pPr marL="346008" indent="-114278">
              <a:defRPr lang="en-US" sz="1599" kern="1200" spc="0" baseline="0" dirty="0" smtClean="0">
                <a:solidFill>
                  <a:srgbClr val="505050"/>
                </a:solidFill>
                <a:latin typeface="+mj-lt"/>
                <a:ea typeface="+mn-ea"/>
                <a:cs typeface="+mn-cs"/>
              </a:defRPr>
            </a:lvl2pPr>
            <a:lvl3pPr marL="574565" indent="-114278">
              <a:defRPr lang="en-US" sz="1599" kern="1200" spc="0" baseline="0" dirty="0" smtClean="0">
                <a:solidFill>
                  <a:srgbClr val="505050"/>
                </a:solidFill>
                <a:latin typeface="+mj-lt"/>
                <a:ea typeface="+mn-ea"/>
                <a:cs typeface="+mn-cs"/>
              </a:defRPr>
            </a:lvl3pPr>
            <a:lvl4pPr marL="914224" indent="-114278">
              <a:defRPr lang="en-US" sz="1599" kern="1200" spc="0" baseline="0" dirty="0" smtClean="0">
                <a:solidFill>
                  <a:srgbClr val="505050"/>
                </a:solidFill>
                <a:latin typeface="+mj-lt"/>
                <a:ea typeface="+mn-ea"/>
                <a:cs typeface="+mn-cs"/>
              </a:defRPr>
            </a:lvl4pPr>
            <a:lvl5pPr marL="1201507" indent="-173005">
              <a:defRPr lang="en-US" sz="1599" kern="1200" spc="0" baseline="0" dirty="0">
                <a:solidFill>
                  <a:srgbClr val="505050"/>
                </a:solidFill>
                <a:latin typeface="+mj-lt"/>
                <a:ea typeface="+mn-ea"/>
                <a:cs typeface="+mn-cs"/>
              </a:defRPr>
            </a:lvl5pPr>
          </a:lstStyle>
          <a:p>
            <a:pPr lvl="0"/>
            <a:r>
              <a:rPr lang="en-US"/>
              <a:t>[Phase components]</a:t>
            </a:r>
          </a:p>
          <a:p>
            <a:pPr lvl="1"/>
            <a:r>
              <a:rPr lang="en-US"/>
              <a:t>Second level</a:t>
            </a:r>
          </a:p>
          <a:p>
            <a:pPr lvl="2"/>
            <a:endParaRPr lang="en-US"/>
          </a:p>
        </p:txBody>
      </p:sp>
      <p:sp>
        <p:nvSpPr>
          <p:cNvPr id="77" name="TextBox 76"/>
          <p:cNvSpPr txBox="1"/>
          <p:nvPr userDrawn="1"/>
        </p:nvSpPr>
        <p:spPr>
          <a:xfrm>
            <a:off x="274637" y="5097461"/>
            <a:ext cx="2098437" cy="719194"/>
          </a:xfrm>
          <a:prstGeom prst="rect">
            <a:avLst/>
          </a:prstGeom>
          <a:noFill/>
        </p:spPr>
        <p:txBody>
          <a:bodyPr wrap="square" lIns="182854" tIns="146283" rIns="182854" bIns="146283" rtlCol="0">
            <a:spAutoFit/>
          </a:bodyPr>
          <a:lstStyle/>
          <a:p>
            <a:pPr marL="0" algn="l" defTabSz="932563" rtl="0" eaLnBrk="1" latinLnBrk="0" hangingPunct="1">
              <a:lnSpc>
                <a:spcPct val="150000"/>
              </a:lnSpc>
              <a:spcAft>
                <a:spcPts val="600"/>
              </a:spcAft>
              <a:buClr>
                <a:srgbClr val="0072C6"/>
              </a:buClr>
              <a:buSzPct val="100000"/>
            </a:pPr>
            <a:r>
              <a:rPr lang="en-US" sz="1800" kern="1200">
                <a:solidFill>
                  <a:srgbClr val="0078D7"/>
                </a:solidFill>
                <a:latin typeface="+mn-lt"/>
                <a:ea typeface="Segoe UI Light" panose="020B0502040204020203" pitchFamily="34" charset="0"/>
                <a:cs typeface="Segoe UI Light" panose="020B0502040204020203" pitchFamily="34" charset="0"/>
              </a:rPr>
              <a:t>Deliverables</a:t>
            </a:r>
          </a:p>
        </p:txBody>
      </p:sp>
      <p:grpSp>
        <p:nvGrpSpPr>
          <p:cNvPr id="51" name="Group 50"/>
          <p:cNvGrpSpPr/>
          <p:nvPr userDrawn="1"/>
        </p:nvGrpSpPr>
        <p:grpSpPr>
          <a:xfrm>
            <a:off x="11139012" y="1670939"/>
            <a:ext cx="1336424" cy="394086"/>
            <a:chOff x="11152207" y="1678196"/>
            <a:chExt cx="1336424" cy="394086"/>
          </a:xfrm>
          <a:solidFill>
            <a:srgbClr val="B9B9B9"/>
          </a:solidFill>
        </p:grpSpPr>
        <p:sp>
          <p:nvSpPr>
            <p:cNvPr id="52" name="Rectangle 51"/>
            <p:cNvSpPr/>
            <p:nvPr/>
          </p:nvSpPr>
          <p:spPr>
            <a:xfrm>
              <a:off x="11152207" y="1678196"/>
              <a:ext cx="1336424" cy="394086"/>
            </a:xfrm>
            <a:prstGeom prst="rect">
              <a:avLst/>
            </a:prstGeom>
            <a:grpFill/>
            <a:ln w="10795" cap="flat" cmpd="sng" algn="ctr">
              <a:noFill/>
              <a:prstDash val="solid"/>
            </a:ln>
            <a:effectLst/>
          </p:spPr>
          <p:txBody>
            <a:bodyPr lIns="91378" tIns="0" rIns="0" bIns="0" rtlCol="0" anchor="ctr"/>
            <a:lstStyle/>
            <a:p>
              <a:pPr defTabSz="685202">
                <a:defRPr/>
              </a:pPr>
              <a:r>
                <a:rPr lang="en-US" sz="1122" kern="0">
                  <a:gradFill>
                    <a:gsLst>
                      <a:gs pos="0">
                        <a:schemeClr val="bg1"/>
                      </a:gs>
                      <a:gs pos="74000">
                        <a:schemeClr val="bg1"/>
                      </a:gs>
                    </a:gsLst>
                    <a:lin ang="5400000" scaled="1"/>
                  </a:gradFill>
                  <a:ea typeface="Verdana" pitchFamily="34" charset="0"/>
                  <a:cs typeface="Segoe UI" panose="020B0502040204020203" pitchFamily="34" charset="0"/>
                </a:rPr>
                <a:t>Preparation</a:t>
              </a:r>
            </a:p>
          </p:txBody>
        </p:sp>
        <p:sp>
          <p:nvSpPr>
            <p:cNvPr id="53" name="Rectangle 52"/>
            <p:cNvSpPr/>
            <p:nvPr/>
          </p:nvSpPr>
          <p:spPr>
            <a:xfrm>
              <a:off x="12105489" y="1759804"/>
              <a:ext cx="383142" cy="301876"/>
            </a:xfrm>
            <a:prstGeom prst="rect">
              <a:avLst/>
            </a:prstGeom>
            <a:grpFill/>
            <a:ln w="10795" cap="flat" cmpd="sng" algn="ctr">
              <a:noFill/>
              <a:prstDash val="solid"/>
            </a:ln>
            <a:effectLst/>
          </p:spPr>
          <p:txBody>
            <a:bodyPr lIns="0" tIns="0" rIns="91440" bIns="0" rtlCol="0" anchor="ctr"/>
            <a:lstStyle/>
            <a:p>
              <a:pPr marL="0" marR="0" lvl="0" indent="0" algn="r" defTabSz="658726" eaLnBrk="1" fontAlgn="auto" latinLnBrk="0" hangingPunct="1">
                <a:lnSpc>
                  <a:spcPts val="1921"/>
                </a:lnSpc>
                <a:spcBef>
                  <a:spcPts val="0"/>
                </a:spcBef>
                <a:spcAft>
                  <a:spcPts val="0"/>
                </a:spcAft>
                <a:buClrTx/>
                <a:buSzTx/>
                <a:buFontTx/>
                <a:buNone/>
                <a:tabLst/>
                <a:defRPr/>
              </a:pPr>
              <a:r>
                <a:rPr lang="en-US" sz="1800">
                  <a:solidFill>
                    <a:schemeClr val="bg1"/>
                  </a:solidFill>
                  <a:latin typeface="Segoe MDL2 Assets" panose="050A0102010101010101" pitchFamily="18" charset="0"/>
                </a:rPr>
                <a:t></a:t>
              </a:r>
              <a:endParaRPr kumimoji="0" lang="en-US" sz="1800"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grpSp>
        <p:nvGrpSpPr>
          <p:cNvPr id="54" name="Group 53"/>
          <p:cNvGrpSpPr/>
          <p:nvPr userDrawn="1"/>
        </p:nvGrpSpPr>
        <p:grpSpPr>
          <a:xfrm>
            <a:off x="11139012" y="2218083"/>
            <a:ext cx="1336424" cy="394897"/>
            <a:chOff x="11152207" y="2211645"/>
            <a:chExt cx="1336424" cy="394897"/>
          </a:xfrm>
          <a:solidFill>
            <a:srgbClr val="B9B9B9"/>
          </a:solidFill>
        </p:grpSpPr>
        <p:sp>
          <p:nvSpPr>
            <p:cNvPr id="55" name="Rectangle 54"/>
            <p:cNvSpPr/>
            <p:nvPr/>
          </p:nvSpPr>
          <p:spPr>
            <a:xfrm>
              <a:off x="11152207" y="2211645"/>
              <a:ext cx="1336424" cy="394086"/>
            </a:xfrm>
            <a:prstGeom prst="rect">
              <a:avLst/>
            </a:prstGeom>
            <a:grpFill/>
            <a:ln w="10795" cap="flat" cmpd="sng" algn="ctr">
              <a:noFill/>
              <a:prstDash val="solid"/>
            </a:ln>
            <a:effectLst/>
          </p:spPr>
          <p:txBody>
            <a:bodyPr lIns="91378" tIns="0" rIns="0" bIns="0" rtlCol="0" anchor="ctr"/>
            <a:lstStyle/>
            <a:p>
              <a:pPr defTabSz="685202">
                <a:lnSpc>
                  <a:spcPct val="90000"/>
                </a:lnSpc>
                <a:defRPr/>
              </a:pPr>
              <a:r>
                <a:rPr lang="en-US" sz="1071" kern="0">
                  <a:gradFill>
                    <a:gsLst>
                      <a:gs pos="0">
                        <a:schemeClr val="bg1"/>
                      </a:gs>
                      <a:gs pos="74000">
                        <a:schemeClr val="bg1"/>
                      </a:gs>
                    </a:gsLst>
                    <a:lin ang="5400000" scaled="1"/>
                  </a:gradFill>
                  <a:ea typeface="Verdana" pitchFamily="34" charset="0"/>
                  <a:cs typeface="Segoe UI" panose="020B0502040204020203" pitchFamily="34" charset="0"/>
                </a:rPr>
                <a:t>Remediate</a:t>
              </a:r>
            </a:p>
          </p:txBody>
        </p:sp>
        <p:sp>
          <p:nvSpPr>
            <p:cNvPr id="56" name="Rectangle 55"/>
            <p:cNvSpPr/>
            <p:nvPr userDrawn="1"/>
          </p:nvSpPr>
          <p:spPr>
            <a:xfrm>
              <a:off x="12105489" y="2288262"/>
              <a:ext cx="383142" cy="318280"/>
            </a:xfrm>
            <a:prstGeom prst="rect">
              <a:avLst/>
            </a:prstGeom>
            <a:grpFill/>
            <a:ln w="10795" cap="flat" cmpd="sng" algn="ctr">
              <a:noFill/>
              <a:prstDash val="solid"/>
            </a:ln>
            <a:effectLst/>
          </p:spPr>
          <p:txBody>
            <a:bodyPr lIns="0" tIns="0" rIns="91440" bIns="0" rtlCol="0" anchor="ctr"/>
            <a:lstStyle/>
            <a:p>
              <a:pPr marL="0" marR="0" lvl="0" indent="0" algn="r" defTabSz="658726" eaLnBrk="1" fontAlgn="auto" latinLnBrk="0" hangingPunct="1">
                <a:lnSpc>
                  <a:spcPct val="100000"/>
                </a:lnSpc>
                <a:spcBef>
                  <a:spcPts val="0"/>
                </a:spcBef>
                <a:spcAft>
                  <a:spcPts val="0"/>
                </a:spcAft>
                <a:buClrTx/>
                <a:buSzTx/>
                <a:buFontTx/>
                <a:buNone/>
                <a:tabLst/>
                <a:defRPr/>
              </a:pPr>
              <a:r>
                <a:rPr lang="en-US" sz="1800">
                  <a:solidFill>
                    <a:schemeClr val="bg1"/>
                  </a:solidFill>
                  <a:latin typeface="Segoe MDL2 Assets" panose="050A0102010101010101" pitchFamily="18" charset="0"/>
                </a:rPr>
                <a:t></a:t>
              </a:r>
              <a:endParaRPr kumimoji="0" lang="en-US" sz="1800"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grpSp>
        <p:nvGrpSpPr>
          <p:cNvPr id="57" name="Group 56"/>
          <p:cNvGrpSpPr/>
          <p:nvPr userDrawn="1"/>
        </p:nvGrpSpPr>
        <p:grpSpPr>
          <a:xfrm>
            <a:off x="11139012" y="2766037"/>
            <a:ext cx="1336424" cy="394086"/>
            <a:chOff x="11152207" y="2745107"/>
            <a:chExt cx="1336424" cy="394086"/>
          </a:xfrm>
        </p:grpSpPr>
        <p:sp>
          <p:nvSpPr>
            <p:cNvPr id="58" name="Rectangle 57"/>
            <p:cNvSpPr/>
            <p:nvPr/>
          </p:nvSpPr>
          <p:spPr>
            <a:xfrm>
              <a:off x="11152207" y="2745107"/>
              <a:ext cx="1336424" cy="394086"/>
            </a:xfrm>
            <a:prstGeom prst="rect">
              <a:avLst/>
            </a:prstGeom>
            <a:solidFill>
              <a:srgbClr val="B9B9B9"/>
            </a:solidFill>
            <a:ln w="10795" cap="flat" cmpd="sng" algn="ctr">
              <a:noFill/>
              <a:prstDash val="solid"/>
            </a:ln>
            <a:effectLst/>
          </p:spPr>
          <p:txBody>
            <a:bodyPr lIns="93260" tIns="0" rIns="0" bIns="0" rtlCol="0" anchor="ctr"/>
            <a:lstStyle/>
            <a:p>
              <a:pPr defTabSz="685202">
                <a:defRPr/>
              </a:pPr>
              <a:r>
                <a:rPr lang="en-US" sz="1071" kern="0">
                  <a:gradFill>
                    <a:gsLst>
                      <a:gs pos="0">
                        <a:schemeClr val="bg1"/>
                      </a:gs>
                      <a:gs pos="74000">
                        <a:schemeClr val="bg1"/>
                      </a:gs>
                    </a:gsLst>
                    <a:lin ang="5400000" scaled="1"/>
                  </a:gradFill>
                  <a:ea typeface="Verdana" pitchFamily="34" charset="0"/>
                  <a:cs typeface="Segoe UI" panose="020B0502040204020203" pitchFamily="34" charset="0"/>
                </a:rPr>
                <a:t>Enable</a:t>
              </a:r>
            </a:p>
          </p:txBody>
        </p:sp>
        <p:sp>
          <p:nvSpPr>
            <p:cNvPr id="59" name="Rectangle 58"/>
            <p:cNvSpPr/>
            <p:nvPr userDrawn="1"/>
          </p:nvSpPr>
          <p:spPr>
            <a:xfrm>
              <a:off x="12105489" y="2824566"/>
              <a:ext cx="383142" cy="301765"/>
            </a:xfrm>
            <a:prstGeom prst="rect">
              <a:avLst/>
            </a:prstGeom>
            <a:noFill/>
            <a:ln w="10795" cap="flat" cmpd="sng" algn="ctr">
              <a:noFill/>
              <a:prstDash val="solid"/>
            </a:ln>
            <a:effectLst/>
          </p:spPr>
          <p:txBody>
            <a:bodyPr lIns="0" tIns="0" rIns="91440" bIns="0" rtlCol="0" anchor="ctr"/>
            <a:lstStyle/>
            <a:p>
              <a:pPr marL="0" marR="0" lvl="0" indent="0" algn="r" defTabSz="658726" eaLnBrk="1" fontAlgn="auto" latinLnBrk="0" hangingPunct="1">
                <a:lnSpc>
                  <a:spcPct val="100000"/>
                </a:lnSpc>
                <a:spcBef>
                  <a:spcPts val="0"/>
                </a:spcBef>
                <a:spcAft>
                  <a:spcPts val="0"/>
                </a:spcAft>
                <a:buClrTx/>
                <a:buSzTx/>
                <a:buFontTx/>
                <a:buNone/>
                <a:tabLst/>
                <a:defRPr/>
              </a:pPr>
              <a:r>
                <a:rPr lang="en-US" sz="1800">
                  <a:solidFill>
                    <a:schemeClr val="bg1"/>
                  </a:solidFill>
                  <a:latin typeface="Segoe MDL2 Assets" panose="050A0102010101010101" pitchFamily="18" charset="0"/>
                </a:rPr>
                <a:t></a:t>
              </a:r>
              <a:endParaRPr kumimoji="0" lang="en-US" sz="1800"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sp>
        <p:nvSpPr>
          <p:cNvPr id="61" name="Rectangle 60"/>
          <p:cNvSpPr/>
          <p:nvPr/>
        </p:nvSpPr>
        <p:spPr>
          <a:xfrm>
            <a:off x="11139012" y="3313180"/>
            <a:ext cx="1336424" cy="394086"/>
          </a:xfrm>
          <a:prstGeom prst="rect">
            <a:avLst/>
          </a:prstGeom>
          <a:solidFill>
            <a:srgbClr val="627593"/>
          </a:solidFill>
          <a:ln w="10795" cap="flat" cmpd="sng" algn="ctr">
            <a:noFill/>
            <a:prstDash val="solid"/>
          </a:ln>
          <a:effectLst/>
        </p:spPr>
        <p:txBody>
          <a:bodyPr lIns="93197" tIns="0" rIns="0" bIns="0" rtlCol="0" anchor="ctr"/>
          <a:lstStyle/>
          <a:p>
            <a:pPr defTabSz="685202">
              <a:defRPr/>
            </a:pPr>
            <a:r>
              <a:rPr lang="en-US" sz="1071" kern="0">
                <a:gradFill>
                  <a:gsLst>
                    <a:gs pos="0">
                      <a:schemeClr val="bg1"/>
                    </a:gs>
                    <a:gs pos="74000">
                      <a:schemeClr val="bg1"/>
                    </a:gs>
                  </a:gsLst>
                  <a:lin ang="5400000" scaled="1"/>
                </a:gradFill>
                <a:ea typeface="Verdana" pitchFamily="34" charset="0"/>
                <a:cs typeface="Segoe UI" panose="020B0502040204020203" pitchFamily="34" charset="0"/>
              </a:rPr>
              <a:t>Migrate</a:t>
            </a:r>
          </a:p>
        </p:txBody>
      </p:sp>
      <p:grpSp>
        <p:nvGrpSpPr>
          <p:cNvPr id="63" name="Group 62"/>
          <p:cNvGrpSpPr/>
          <p:nvPr userDrawn="1"/>
        </p:nvGrpSpPr>
        <p:grpSpPr>
          <a:xfrm>
            <a:off x="11139012" y="3860324"/>
            <a:ext cx="1336424" cy="394086"/>
            <a:chOff x="11152207" y="3281220"/>
            <a:chExt cx="1336424" cy="394086"/>
          </a:xfrm>
        </p:grpSpPr>
        <p:sp>
          <p:nvSpPr>
            <p:cNvPr id="64" name="Rectangle 63"/>
            <p:cNvSpPr/>
            <p:nvPr/>
          </p:nvSpPr>
          <p:spPr>
            <a:xfrm>
              <a:off x="11152207" y="3281220"/>
              <a:ext cx="1336424" cy="394086"/>
            </a:xfrm>
            <a:prstGeom prst="rect">
              <a:avLst/>
            </a:prstGeom>
            <a:solidFill>
              <a:srgbClr val="B9B9B9"/>
            </a:solidFill>
            <a:ln w="10795" cap="flat" cmpd="sng" algn="ctr">
              <a:noFill/>
              <a:prstDash val="solid"/>
            </a:ln>
            <a:effectLst/>
          </p:spPr>
          <p:txBody>
            <a:bodyPr lIns="91378" tIns="0" rIns="0" bIns="0" rtlCol="0" anchor="ctr"/>
            <a:lstStyle/>
            <a:p>
              <a:pPr defTabSz="685202">
                <a:defRPr/>
              </a:pPr>
              <a:r>
                <a:rPr lang="en-US" sz="1071" kern="0">
                  <a:gradFill>
                    <a:gsLst>
                      <a:gs pos="0">
                        <a:schemeClr val="bg1"/>
                      </a:gs>
                      <a:gs pos="74000">
                        <a:schemeClr val="bg1"/>
                      </a:gs>
                    </a:gsLst>
                    <a:lin ang="5400000" scaled="1"/>
                  </a:gradFill>
                  <a:ea typeface="Verdana" pitchFamily="34" charset="0"/>
                  <a:cs typeface="Segoe UI" panose="020B0502040204020203" pitchFamily="34" charset="0"/>
                </a:rPr>
                <a:t>Evaluate</a:t>
              </a:r>
            </a:p>
          </p:txBody>
        </p:sp>
        <p:sp>
          <p:nvSpPr>
            <p:cNvPr id="78" name="Rectangle 77"/>
            <p:cNvSpPr/>
            <p:nvPr userDrawn="1"/>
          </p:nvSpPr>
          <p:spPr>
            <a:xfrm>
              <a:off x="12105489" y="3357362"/>
              <a:ext cx="383142" cy="299052"/>
            </a:xfrm>
            <a:prstGeom prst="rect">
              <a:avLst/>
            </a:prstGeom>
            <a:noFill/>
            <a:ln w="10795" cap="flat" cmpd="sng" algn="ctr">
              <a:noFill/>
              <a:prstDash val="solid"/>
            </a:ln>
            <a:effectLst/>
          </p:spPr>
          <p:txBody>
            <a:bodyPr lIns="0" tIns="0" rIns="91440" bIns="0" rtlCol="0" anchor="ctr"/>
            <a:lstStyle/>
            <a:p>
              <a:pPr marL="0" marR="0" lvl="0" indent="0" algn="r" defTabSz="658726" eaLnBrk="1" fontAlgn="auto" latinLnBrk="0" hangingPunct="1">
                <a:lnSpc>
                  <a:spcPct val="100000"/>
                </a:lnSpc>
                <a:spcBef>
                  <a:spcPts val="0"/>
                </a:spcBef>
                <a:spcAft>
                  <a:spcPts val="0"/>
                </a:spcAft>
                <a:buClrTx/>
                <a:buSzTx/>
                <a:buFontTx/>
                <a:buNone/>
                <a:tabLst/>
                <a:defRPr/>
              </a:pPr>
              <a:r>
                <a:rPr lang="en-US" sz="1800">
                  <a:solidFill>
                    <a:schemeClr val="bg1"/>
                  </a:solidFill>
                  <a:latin typeface="Segoe MDL2 Assets" panose="050A0102010101010101" pitchFamily="18" charset="0"/>
                </a:rPr>
                <a:t></a:t>
              </a:r>
              <a:endParaRPr kumimoji="0" lang="en-US" sz="1800"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grpSp>
        <p:nvGrpSpPr>
          <p:cNvPr id="79" name="Group 78"/>
          <p:cNvGrpSpPr/>
          <p:nvPr userDrawn="1"/>
        </p:nvGrpSpPr>
        <p:grpSpPr>
          <a:xfrm>
            <a:off x="11139012" y="4407466"/>
            <a:ext cx="1336424" cy="394086"/>
            <a:chOff x="11152207" y="3807655"/>
            <a:chExt cx="1336424" cy="394086"/>
          </a:xfrm>
        </p:grpSpPr>
        <p:sp>
          <p:nvSpPr>
            <p:cNvPr id="80" name="Rectangle 79"/>
            <p:cNvSpPr/>
            <p:nvPr/>
          </p:nvSpPr>
          <p:spPr>
            <a:xfrm>
              <a:off x="11152207" y="3807655"/>
              <a:ext cx="1336424" cy="394086"/>
            </a:xfrm>
            <a:prstGeom prst="rect">
              <a:avLst/>
            </a:prstGeom>
            <a:solidFill>
              <a:srgbClr val="B9B9B9"/>
            </a:solidFill>
            <a:ln w="10795" cap="flat" cmpd="sng" algn="ctr">
              <a:noFill/>
              <a:prstDash val="solid"/>
            </a:ln>
            <a:effectLst/>
          </p:spPr>
          <p:txBody>
            <a:bodyPr lIns="91378" tIns="0" rIns="0" bIns="0" rtlCol="0" anchor="ctr"/>
            <a:lstStyle/>
            <a:p>
              <a:pPr marL="0" marR="0" lvl="0" indent="0" algn="l" defTabSz="685202" rtl="0" eaLnBrk="1" fontAlgn="auto" latinLnBrk="0" hangingPunct="1">
                <a:lnSpc>
                  <a:spcPct val="100000"/>
                </a:lnSpc>
                <a:spcBef>
                  <a:spcPts val="0"/>
                </a:spcBef>
                <a:spcAft>
                  <a:spcPts val="0"/>
                </a:spcAft>
                <a:buClrTx/>
                <a:buSzTx/>
                <a:buFontTx/>
                <a:buNone/>
                <a:tabLst/>
                <a:defRPr/>
              </a:pPr>
              <a:r>
                <a:rPr lang="en-US" sz="1071" kern="0">
                  <a:gradFill>
                    <a:gsLst>
                      <a:gs pos="0">
                        <a:schemeClr val="bg1"/>
                      </a:gs>
                      <a:gs pos="74000">
                        <a:schemeClr val="bg1"/>
                      </a:gs>
                    </a:gsLst>
                    <a:lin ang="5400000" scaled="1"/>
                  </a:gradFill>
                  <a:ea typeface="Verdana" pitchFamily="34" charset="0"/>
                  <a:cs typeface="Segoe UI" panose="020B0502040204020203" pitchFamily="34" charset="0"/>
                </a:rPr>
                <a:t>Closeout &amp;</a:t>
              </a:r>
            </a:p>
            <a:p>
              <a:pPr defTabSz="685202">
                <a:defRPr/>
              </a:pPr>
              <a:r>
                <a:rPr lang="en-US" sz="1071" kern="0">
                  <a:gradFill>
                    <a:gsLst>
                      <a:gs pos="0">
                        <a:schemeClr val="bg1"/>
                      </a:gs>
                      <a:gs pos="74000">
                        <a:schemeClr val="bg1"/>
                      </a:gs>
                    </a:gsLst>
                    <a:lin ang="5400000" scaled="1"/>
                  </a:gradFill>
                  <a:ea typeface="Verdana" pitchFamily="34" charset="0"/>
                  <a:cs typeface="Segoe UI" panose="020B0502040204020203" pitchFamily="34" charset="0"/>
                </a:rPr>
                <a:t>Next steps</a:t>
              </a:r>
            </a:p>
          </p:txBody>
        </p:sp>
        <p:sp>
          <p:nvSpPr>
            <p:cNvPr id="81" name="Rectangle 80"/>
            <p:cNvSpPr/>
            <p:nvPr userDrawn="1"/>
          </p:nvSpPr>
          <p:spPr>
            <a:xfrm>
              <a:off x="12105489" y="3876137"/>
              <a:ext cx="383142" cy="306017"/>
            </a:xfrm>
            <a:prstGeom prst="rect">
              <a:avLst/>
            </a:prstGeom>
            <a:noFill/>
            <a:ln w="10795" cap="flat" cmpd="sng" algn="ctr">
              <a:noFill/>
              <a:prstDash val="solid"/>
            </a:ln>
            <a:effectLst/>
          </p:spPr>
          <p:txBody>
            <a:bodyPr lIns="0" tIns="0" rIns="91440" bIns="0" rtlCol="0" anchor="ctr"/>
            <a:lstStyle/>
            <a:p>
              <a:pPr marL="0" marR="0" lvl="0" indent="0" algn="r" defTabSz="658726" eaLnBrk="1" fontAlgn="auto" latinLnBrk="0" hangingPunct="1">
                <a:lnSpc>
                  <a:spcPct val="100000"/>
                </a:lnSpc>
                <a:spcBef>
                  <a:spcPts val="0"/>
                </a:spcBef>
                <a:spcAft>
                  <a:spcPts val="0"/>
                </a:spcAft>
                <a:buClrTx/>
                <a:buSzTx/>
                <a:buFontTx/>
                <a:buNone/>
                <a:tabLst/>
                <a:defRPr/>
              </a:pPr>
              <a:r>
                <a:rPr lang="en-US" sz="1800">
                  <a:solidFill>
                    <a:schemeClr val="bg1"/>
                  </a:solidFill>
                  <a:latin typeface="Segoe MDL2 Assets" panose="050A0102010101010101" pitchFamily="18" charset="0"/>
                </a:rPr>
                <a:t></a:t>
              </a:r>
              <a:endParaRPr kumimoji="0" lang="en-US" sz="1599" b="0" i="0" u="none" strike="noStrike" kern="0" cap="none" spc="0" normalizeH="0" baseline="0" noProof="0">
                <a:ln>
                  <a:noFill/>
                </a:ln>
                <a:gradFill>
                  <a:gsLst>
                    <a:gs pos="0">
                      <a:schemeClr val="bg1"/>
                    </a:gs>
                    <a:gs pos="74000">
                      <a:schemeClr val="bg1"/>
                    </a:gs>
                  </a:gsLst>
                  <a:lin ang="5400000" scaled="1"/>
                </a:gradFill>
                <a:effectLst/>
                <a:uLnTx/>
                <a:uFillTx/>
                <a:ea typeface="Verdana" pitchFamily="34" charset="0"/>
                <a:cs typeface="Segoe UI" panose="020B0502040204020203" pitchFamily="34" charset="0"/>
              </a:endParaRPr>
            </a:p>
          </p:txBody>
        </p:sp>
      </p:grpSp>
      <p:sp>
        <p:nvSpPr>
          <p:cNvPr id="82" name="Freeform 81"/>
          <p:cNvSpPr>
            <a:spLocks noEditPoints="1"/>
          </p:cNvSpPr>
          <p:nvPr userDrawn="1"/>
        </p:nvSpPr>
        <p:spPr bwMode="black">
          <a:xfrm>
            <a:off x="12091436" y="3397317"/>
            <a:ext cx="358359" cy="218721"/>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spTree>
    <p:extLst>
      <p:ext uri="{BB962C8B-B14F-4D97-AF65-F5344CB8AC3E}">
        <p14:creationId xmlns:p14="http://schemas.microsoft.com/office/powerpoint/2010/main" val="305797291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6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274640" y="295277"/>
            <a:ext cx="5571389" cy="917575"/>
          </a:xfrm>
        </p:spPr>
        <p:txBody>
          <a:bodyPr/>
          <a:lstStyle>
            <a:lvl1pPr>
              <a:defRPr sz="4488">
                <a:solidFill>
                  <a:schemeClr val="tx2"/>
                </a:solidFill>
                <a:latin typeface="+mj-lt"/>
              </a:defRPr>
            </a:lvl1pPr>
          </a:lstStyle>
          <a:p>
            <a:r>
              <a:rPr lang="en-US"/>
              <a:t>Click to edit Master title style</a:t>
            </a:r>
          </a:p>
        </p:txBody>
      </p:sp>
      <p:sp>
        <p:nvSpPr>
          <p:cNvPr id="8" name="Text Placeholder 7"/>
          <p:cNvSpPr>
            <a:spLocks noGrp="1"/>
          </p:cNvSpPr>
          <p:nvPr>
            <p:ph type="body" sz="quarter" idx="11"/>
          </p:nvPr>
        </p:nvSpPr>
        <p:spPr>
          <a:xfrm>
            <a:off x="275287" y="1212709"/>
            <a:ext cx="5570504" cy="222817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702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50-50 Left Photo Layout with background color">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1938"/>
            <a:ext cx="621665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6454472" y="293339"/>
            <a:ext cx="5571389" cy="917575"/>
          </a:xfrm>
        </p:spPr>
        <p:txBody>
          <a:bodyPr/>
          <a:lstStyle>
            <a:lvl1pPr>
              <a:defRPr sz="4488">
                <a:solidFill>
                  <a:schemeClr val="bg1"/>
                </a:solidFill>
              </a:defRPr>
            </a:lvl1pPr>
          </a:lstStyle>
          <a:p>
            <a:r>
              <a:rPr lang="en-US"/>
              <a:t>Click to edit Master title style</a:t>
            </a:r>
          </a:p>
        </p:txBody>
      </p:sp>
      <p:sp>
        <p:nvSpPr>
          <p:cNvPr id="7" name="Text Placeholder 6"/>
          <p:cNvSpPr>
            <a:spLocks noGrp="1"/>
          </p:cNvSpPr>
          <p:nvPr>
            <p:ph type="body" sz="quarter" idx="11"/>
          </p:nvPr>
        </p:nvSpPr>
        <p:spPr>
          <a:xfrm>
            <a:off x="6454660" y="1211089"/>
            <a:ext cx="5570504" cy="222817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84653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50-50 Right Photo Layout">
    <p:spTree>
      <p:nvGrpSpPr>
        <p:cNvPr id="1" name=""/>
        <p:cNvGrpSpPr/>
        <p:nvPr/>
      </p:nvGrpSpPr>
      <p:grpSpPr>
        <a:xfrm>
          <a:off x="0" y="0"/>
          <a:ext cx="0" cy="0"/>
          <a:chOff x="0" y="0"/>
          <a:chExt cx="0" cy="0"/>
        </a:xfrm>
      </p:grpSpPr>
      <p:sp>
        <p:nvSpPr>
          <p:cNvPr id="4" name="Rectangle 3"/>
          <p:cNvSpPr/>
          <p:nvPr userDrawn="1"/>
        </p:nvSpPr>
        <p:spPr bwMode="auto">
          <a:xfrm>
            <a:off x="1" y="0"/>
            <a:ext cx="6219824" cy="69945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43" fontAlgn="base">
              <a:lnSpc>
                <a:spcPct val="90000"/>
              </a:lnSpc>
              <a:spcBef>
                <a:spcPct val="0"/>
              </a:spcBef>
              <a:spcAft>
                <a:spcPct val="0"/>
              </a:spcAft>
            </a:pPr>
            <a:endParaRPr lang="en-US" sz="2447">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p:cNvSpPr>
            <a:spLocks noGrp="1"/>
          </p:cNvSpPr>
          <p:nvPr>
            <p:ph type="body" sz="quarter" idx="11"/>
          </p:nvPr>
        </p:nvSpPr>
        <p:spPr>
          <a:xfrm>
            <a:off x="274640" y="1212852"/>
            <a:ext cx="5571389" cy="5464233"/>
          </a:xfrm>
        </p:spPr>
        <p:txBody>
          <a:bodyPr wrap="square">
            <a:noAutofit/>
          </a:bodyPr>
          <a:lstStyle>
            <a:lvl1pPr marL="0" indent="0">
              <a:spcBef>
                <a:spcPts val="1224"/>
              </a:spcBef>
              <a:buClr>
                <a:schemeClr val="tx1"/>
              </a:buClr>
              <a:buFont typeface="Arial" pitchFamily="34" charset="0"/>
              <a:buNone/>
              <a:defRPr sz="3264">
                <a:solidFill>
                  <a:schemeClr val="bg1"/>
                </a:solidFill>
                <a:latin typeface="+mj-lt"/>
              </a:defRPr>
            </a:lvl1pPr>
            <a:lvl2pPr marL="0" indent="0">
              <a:buFont typeface="Arial" panose="020B0604020202020204" pitchFamily="34" charset="0"/>
              <a:buNone/>
              <a:defRPr sz="2040">
                <a:solidFill>
                  <a:schemeClr val="bg1"/>
                </a:solidFill>
              </a:defRPr>
            </a:lvl2pPr>
            <a:lvl3pPr marL="298341" indent="0">
              <a:buFont typeface="Arial" panose="020B0604020202020204" pitchFamily="34" charset="0"/>
              <a:buNone/>
              <a:tabLst/>
              <a:defRPr sz="2040">
                <a:solidFill>
                  <a:schemeClr val="bg1"/>
                </a:solidFill>
              </a:defRPr>
            </a:lvl3pPr>
            <a:lvl4pPr marL="531421" indent="0">
              <a:buFont typeface="Arial" panose="020B0604020202020204" pitchFamily="34" charset="0"/>
              <a:buNone/>
              <a:defRPr>
                <a:solidFill>
                  <a:schemeClr val="bg1"/>
                </a:solidFill>
              </a:defRPr>
            </a:lvl4pPr>
            <a:lvl5pPr marL="699237" indent="0">
              <a:buFont typeface="Arial" panose="020B0604020202020204" pitchFamily="34" charse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p:nvPr>
        </p:nvSpPr>
        <p:spPr>
          <a:xfrm>
            <a:off x="274640" y="295277"/>
            <a:ext cx="5571389" cy="917575"/>
          </a:xfrm>
        </p:spPr>
        <p:txBody>
          <a:bodyPr/>
          <a:lstStyle>
            <a:lvl1pPr>
              <a:defRPr sz="4488">
                <a:solidFill>
                  <a:schemeClr val="bg1"/>
                </a:solidFill>
              </a:defRPr>
            </a:lvl1pPr>
          </a:lstStyle>
          <a:p>
            <a:r>
              <a:rPr lang="en-US"/>
              <a:t>Click to edit Master title</a:t>
            </a:r>
          </a:p>
        </p:txBody>
      </p:sp>
      <p:sp>
        <p:nvSpPr>
          <p:cNvPr id="9" name="Picture Placeholder 4"/>
          <p:cNvSpPr>
            <a:spLocks noGrp="1"/>
          </p:cNvSpPr>
          <p:nvPr>
            <p:ph type="pic" sz="quarter" idx="10"/>
          </p:nvPr>
        </p:nvSpPr>
        <p:spPr bwMode="ltGray">
          <a:xfrm>
            <a:off x="6120668" y="1938"/>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4429412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50-50 Lef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21665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6395718" y="207845"/>
            <a:ext cx="5571389" cy="917575"/>
          </a:xfrm>
        </p:spPr>
        <p:txBody>
          <a:bodyPr/>
          <a:lstStyle>
            <a:lvl1pPr>
              <a:defRPr sz="4488">
                <a:solidFill>
                  <a:schemeClr val="tx2"/>
                </a:solidFill>
              </a:defRPr>
            </a:lvl1pPr>
          </a:lstStyle>
          <a:p>
            <a:r>
              <a:rPr lang="en-US"/>
              <a:t>Click to edit Master title style</a:t>
            </a:r>
          </a:p>
        </p:txBody>
      </p:sp>
      <p:sp>
        <p:nvSpPr>
          <p:cNvPr id="6" name="Text Placeholder 5"/>
          <p:cNvSpPr>
            <a:spLocks noGrp="1"/>
          </p:cNvSpPr>
          <p:nvPr>
            <p:ph type="body" sz="quarter" idx="11"/>
          </p:nvPr>
        </p:nvSpPr>
        <p:spPr>
          <a:xfrm>
            <a:off x="6396364" y="1125277"/>
            <a:ext cx="5570504" cy="222817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55183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134545"/>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a:p>
        </p:txBody>
      </p:sp>
      <p:pic>
        <p:nvPicPr>
          <p:cNvPr id="2" name="Picture 1"/>
          <p:cNvPicPr>
            <a:picLocks noChangeAspect="1"/>
          </p:cNvPicPr>
          <p:nvPr userDrawn="1"/>
        </p:nvPicPr>
        <p:blipFill>
          <a:blip r:embed="rId2"/>
          <a:stretch>
            <a:fillRect/>
          </a:stretch>
        </p:blipFill>
        <p:spPr>
          <a:xfrm>
            <a:off x="10166296" y="6157800"/>
            <a:ext cx="2118639" cy="738311"/>
          </a:xfrm>
          <a:prstGeom prst="rect">
            <a:avLst/>
          </a:prstGeom>
        </p:spPr>
      </p:pic>
    </p:spTree>
    <p:extLst>
      <p:ext uri="{BB962C8B-B14F-4D97-AF65-F5344CB8AC3E}">
        <p14:creationId xmlns:p14="http://schemas.microsoft.com/office/powerpoint/2010/main" val="9854697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Blue Section 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5" y="2"/>
            <a:ext cx="12436029" cy="6994524"/>
          </a:xfrm>
          <a:prstGeom prst="rect">
            <a:avLst/>
          </a:prstGeom>
        </p:spPr>
      </p:pic>
      <p:sp>
        <p:nvSpPr>
          <p:cNvPr id="2" name="Title 1"/>
          <p:cNvSpPr>
            <a:spLocks noGrp="1"/>
          </p:cNvSpPr>
          <p:nvPr>
            <p:ph type="ctrTitle"/>
          </p:nvPr>
        </p:nvSpPr>
        <p:spPr>
          <a:xfrm>
            <a:off x="28248" y="715278"/>
            <a:ext cx="6628563" cy="2435131"/>
          </a:xfrm>
        </p:spPr>
        <p:txBody>
          <a:bodyPr anchor="b"/>
          <a:lstStyle>
            <a:lvl1pPr marL="0" algn="l" defTabSz="1109758" rtl="0" eaLnBrk="1" latinLnBrk="0" hangingPunct="1">
              <a:lnSpc>
                <a:spcPct val="90000"/>
              </a:lnSpc>
              <a:defRPr lang="en-US" sz="6731" kern="1200" spc="-153" baseline="0">
                <a:solidFill>
                  <a:schemeClr val="bg1"/>
                </a:solidFill>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233245" y="3963564"/>
            <a:ext cx="6451483" cy="2728732"/>
          </a:xfrm>
        </p:spPr>
        <p:txBody>
          <a:bodyPr anchor="b">
            <a:normAutofit/>
          </a:bodyPr>
          <a:lstStyle>
            <a:lvl1pPr marL="0" indent="0" algn="l" defTabSz="1109758" rtl="0" eaLnBrk="1" latinLnBrk="0" hangingPunct="1">
              <a:lnSpc>
                <a:spcPct val="110000"/>
              </a:lnSpc>
              <a:spcBef>
                <a:spcPts val="0"/>
              </a:spcBef>
              <a:buNone/>
              <a:defRPr lang="en-US" sz="2856" kern="1200">
                <a:solidFill>
                  <a:schemeClr val="bg1"/>
                </a:solidFill>
                <a:latin typeface="+mj-lt"/>
                <a:ea typeface="+mn-ea"/>
                <a:cs typeface="+mn-cs"/>
              </a:defRPr>
            </a:lvl1pPr>
            <a:lvl2pPr marL="466159" indent="0" algn="ctr">
              <a:buNone/>
              <a:defRPr sz="2039"/>
            </a:lvl2pPr>
            <a:lvl3pPr marL="932317" indent="0" algn="ctr">
              <a:buNone/>
              <a:defRPr sz="1835"/>
            </a:lvl3pPr>
            <a:lvl4pPr marL="1398476" indent="0" algn="ctr">
              <a:buNone/>
              <a:defRPr sz="1632"/>
            </a:lvl4pPr>
            <a:lvl5pPr marL="1864633" indent="0" algn="ctr">
              <a:buNone/>
              <a:defRPr sz="1632"/>
            </a:lvl5pPr>
            <a:lvl6pPr marL="2330792" indent="0" algn="ctr">
              <a:buNone/>
              <a:defRPr sz="1632"/>
            </a:lvl6pPr>
            <a:lvl7pPr marL="2796950" indent="0" algn="ctr">
              <a:buNone/>
              <a:defRPr sz="1632"/>
            </a:lvl7pPr>
            <a:lvl8pPr marL="3263109" indent="0" algn="ctr">
              <a:buNone/>
              <a:defRPr sz="1632"/>
            </a:lvl8pPr>
            <a:lvl9pPr marL="3729267" indent="0" algn="ctr">
              <a:buNone/>
              <a:defRPr sz="1632"/>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ADCCCF5-B348-4605-88E2-893344D3BFA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9670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1">
          <p15:clr>
            <a:srgbClr val="FBAE40"/>
          </p15:clr>
        </p15:guide>
        <p15:guide id="2" pos="755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 Nav">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1" y="6604321"/>
            <a:ext cx="12436475" cy="390204"/>
          </a:xfrm>
          <a:solidFill>
            <a:schemeClr val="bg1">
              <a:lumMod val="95000"/>
            </a:schemeClr>
          </a:solidFill>
        </p:spPr>
        <p:txBody>
          <a:bodyPr tIns="109728">
            <a:normAutofit/>
          </a:bodyPr>
          <a:lstStyle>
            <a:lvl1pPr marL="173243" indent="0" algn="l" defTabSz="6031115" rtl="0" eaLnBrk="1" latinLnBrk="0" hangingPunct="1">
              <a:tabLst>
                <a:tab pos="2520926" algn="l"/>
                <a:tab pos="4868608" algn="l"/>
                <a:tab pos="7247052" algn="l"/>
                <a:tab pos="9562353" algn="l"/>
              </a:tabLst>
              <a:defRPr lang="en-US" sz="1020" kern="1200" baseline="0" smtClean="0">
                <a:solidFill>
                  <a:schemeClr val="bg1">
                    <a:lumMod val="50000"/>
                  </a:schemeClr>
                </a:solidFill>
                <a:latin typeface="+mn-lt"/>
                <a:ea typeface="+mn-ea"/>
                <a:cs typeface="+mn-cs"/>
              </a:defRPr>
            </a:lvl1pPr>
          </a:lstStyle>
          <a:p>
            <a:pPr lvl="0"/>
            <a:r>
              <a:rPr lang="en-US"/>
              <a:t>Use tab for next section</a:t>
            </a:r>
          </a:p>
        </p:txBody>
      </p:sp>
      <p:sp>
        <p:nvSpPr>
          <p:cNvPr id="3" name="Slide Number Placeholder 2"/>
          <p:cNvSpPr>
            <a:spLocks noGrp="1"/>
          </p:cNvSpPr>
          <p:nvPr>
            <p:ph type="sldNum" sz="quarter" idx="10"/>
          </p:nvPr>
        </p:nvSpPr>
        <p:spPr/>
        <p:txBody>
          <a:bodyPr/>
          <a:lstStyle/>
          <a:p>
            <a:fld id="{FAADACFB-7C71-4E89-89D2-7BBA40B7BFA9}"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0358055"/>
      </p:ext>
    </p:extLst>
  </p:cSld>
  <p:clrMapOvr>
    <a:masterClrMapping/>
  </p:clrMapOvr>
  <p:transition>
    <p:fade/>
  </p:transition>
  <p:extLst>
    <p:ext uri="{DCECCB84-F9BA-43D5-87BE-67443E8EF086}">
      <p15:sldGuideLst xmlns:p15="http://schemas.microsoft.com/office/powerpoint/2012/main">
        <p15:guide id="1" pos="229">
          <p15:clr>
            <a:srgbClr val="FBAE40"/>
          </p15:clr>
        </p15:guide>
        <p15:guide id="2" pos="755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BULLETED LIST_ALT">
    <p:bg>
      <p:bgRef idx="1001">
        <a:schemeClr val="bg1"/>
      </p:bgRef>
    </p:bg>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46567" y="1730195"/>
            <a:ext cx="10989103" cy="3044250"/>
          </a:xfrm>
        </p:spPr>
        <p:txBody>
          <a:bodyPr lIns="0" tIns="0" rIns="0" bIns="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Font typeface="Arial" panose="020B0604020202020204" pitchFamily="34" charset="0"/>
              <a:buChar char="•"/>
              <a:defRPr lang="en-US" sz="2000" kern="1200" dirty="0" smtClean="0">
                <a:solidFill>
                  <a:schemeClr val="tx1"/>
                </a:soli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solidFill>
                  <a:schemeClr val="tx1"/>
                </a:solidFill>
                <a:latin typeface="+mn-lt"/>
                <a:ea typeface="+mn-ea"/>
                <a:cs typeface="+mn-cs"/>
              </a:defRPr>
            </a:lvl3pPr>
            <a:lvl4pPr marL="787391" indent="-285747" algn="l" defTabSz="508623" rtl="0" eaLnBrk="1" latinLnBrk="0" hangingPunct="1">
              <a:lnSpc>
                <a:spcPct val="114000"/>
              </a:lnSpc>
              <a:spcBef>
                <a:spcPts val="1200"/>
              </a:spcBef>
              <a:spcAft>
                <a:spcPts val="0"/>
              </a:spcAft>
              <a:buNone/>
              <a:defRPr lang="en-US" sz="2000" kern="1200" dirty="0">
                <a:solidFill>
                  <a:schemeClr val="tx1"/>
                </a:solidFill>
                <a:latin typeface="+mn-lt"/>
                <a:ea typeface="+mn-ea"/>
                <a:cs typeface="+mn-cs"/>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400978" y="34796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373419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3_Title Slide Photo_Option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6436"/>
            <a:ext cx="12438833" cy="7010965"/>
          </a:xfrm>
          <a:prstGeom prst="rect">
            <a:avLst/>
          </a:prstGeom>
          <a:solidFill>
            <a:srgbClr val="EBE7E3"/>
          </a:solidFill>
          <a:ln>
            <a:noFill/>
          </a:ln>
        </p:spPr>
      </p:pic>
      <p:sp>
        <p:nvSpPr>
          <p:cNvPr id="13" name="Rectangle 12"/>
          <p:cNvSpPr/>
          <p:nvPr userDrawn="1"/>
        </p:nvSpPr>
        <p:spPr>
          <a:xfrm>
            <a:off x="1" y="-16437"/>
            <a:ext cx="12436475" cy="7010962"/>
          </a:xfrm>
          <a:prstGeom prst="rect">
            <a:avLst/>
          </a:prstGeom>
          <a:gradFill flip="none" rotWithShape="1">
            <a:gsLst>
              <a:gs pos="13000">
                <a:schemeClr val="bg1">
                  <a:alpha val="90000"/>
                </a:schemeClr>
              </a:gs>
              <a:gs pos="2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Title 1"/>
          <p:cNvSpPr>
            <a:spLocks noGrp="1"/>
          </p:cNvSpPr>
          <p:nvPr>
            <p:ph type="title" hasCustomPrompt="1"/>
          </p:nvPr>
        </p:nvSpPr>
        <p:spPr bwMode="auto">
          <a:xfrm>
            <a:off x="274702" y="267201"/>
            <a:ext cx="11679086" cy="1021860"/>
          </a:xfrm>
          <a:noFill/>
        </p:spPr>
        <p:txBody>
          <a:bodyPr lIns="146304" tIns="91440" rIns="146304" bIns="91440" anchor="t" anchorCtr="0">
            <a:noAutofit/>
          </a:bodyPr>
          <a:lstStyle>
            <a:lvl1pPr algn="l">
              <a:defRPr sz="4896" b="0" i="0" spc="-100" baseline="0">
                <a:solidFill>
                  <a:srgbClr val="505050"/>
                </a:soli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2" y="1935704"/>
            <a:ext cx="2923514" cy="1203023"/>
          </a:xfrm>
          <a:solidFill>
            <a:srgbClr val="0A4EB3">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29" name="Text Placeholder 2"/>
          <p:cNvSpPr>
            <a:spLocks noGrp="1"/>
          </p:cNvSpPr>
          <p:nvPr>
            <p:ph type="body" sz="quarter" idx="15" hasCustomPrompt="1"/>
          </p:nvPr>
        </p:nvSpPr>
        <p:spPr bwMode="auto">
          <a:xfrm>
            <a:off x="273052" y="3232442"/>
            <a:ext cx="2923514"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0" name="Text Placeholder 2"/>
          <p:cNvSpPr>
            <a:spLocks noGrp="1"/>
          </p:cNvSpPr>
          <p:nvPr>
            <p:ph type="body" sz="quarter" idx="16" hasCustomPrompt="1"/>
          </p:nvPr>
        </p:nvSpPr>
        <p:spPr bwMode="auto">
          <a:xfrm>
            <a:off x="3260766" y="1935704"/>
            <a:ext cx="2923514" cy="1203023"/>
          </a:xfrm>
          <a:solidFill>
            <a:srgbClr val="0A71BD">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1" name="Text Placeholder 2"/>
          <p:cNvSpPr>
            <a:spLocks noGrp="1"/>
          </p:cNvSpPr>
          <p:nvPr>
            <p:ph type="body" sz="quarter" idx="17" hasCustomPrompt="1"/>
          </p:nvPr>
        </p:nvSpPr>
        <p:spPr bwMode="auto">
          <a:xfrm>
            <a:off x="3268541" y="3232442"/>
            <a:ext cx="2923514"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2" name="Text Placeholder 2"/>
          <p:cNvSpPr>
            <a:spLocks noGrp="1"/>
          </p:cNvSpPr>
          <p:nvPr>
            <p:ph type="body" sz="quarter" idx="18" hasCustomPrompt="1"/>
          </p:nvPr>
        </p:nvSpPr>
        <p:spPr bwMode="auto">
          <a:xfrm>
            <a:off x="6248479" y="1935704"/>
            <a:ext cx="2923514" cy="1203023"/>
          </a:xfrm>
          <a:solidFill>
            <a:srgbClr val="0A89AD">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3" name="Text Placeholder 2"/>
          <p:cNvSpPr>
            <a:spLocks noGrp="1"/>
          </p:cNvSpPr>
          <p:nvPr>
            <p:ph type="body" sz="quarter" idx="19" hasCustomPrompt="1"/>
          </p:nvPr>
        </p:nvSpPr>
        <p:spPr bwMode="auto">
          <a:xfrm>
            <a:off x="6264029" y="3232442"/>
            <a:ext cx="2923514"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4" name="Text Placeholder 2"/>
          <p:cNvSpPr>
            <a:spLocks noGrp="1"/>
          </p:cNvSpPr>
          <p:nvPr>
            <p:ph type="body" sz="quarter" idx="20" hasCustomPrompt="1"/>
          </p:nvPr>
        </p:nvSpPr>
        <p:spPr bwMode="auto">
          <a:xfrm>
            <a:off x="9236192" y="1935704"/>
            <a:ext cx="2923514" cy="1203023"/>
          </a:xfrm>
          <a:solidFill>
            <a:srgbClr val="0A2752">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5" name="Text Placeholder 2"/>
          <p:cNvSpPr>
            <a:spLocks noGrp="1"/>
          </p:cNvSpPr>
          <p:nvPr>
            <p:ph type="body" sz="quarter" idx="21" hasCustomPrompt="1"/>
          </p:nvPr>
        </p:nvSpPr>
        <p:spPr bwMode="auto">
          <a:xfrm>
            <a:off x="9259518" y="3232442"/>
            <a:ext cx="2923514"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Tree>
    <p:extLst>
      <p:ext uri="{BB962C8B-B14F-4D97-AF65-F5344CB8AC3E}">
        <p14:creationId xmlns:p14="http://schemas.microsoft.com/office/powerpoint/2010/main" val="149080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 Nav Tan">
    <p:spTree>
      <p:nvGrpSpPr>
        <p:cNvPr id="1" name=""/>
        <p:cNvGrpSpPr/>
        <p:nvPr/>
      </p:nvGrpSpPr>
      <p:grpSpPr>
        <a:xfrm>
          <a:off x="0" y="0"/>
          <a:ext cx="0" cy="0"/>
          <a:chOff x="0" y="0"/>
          <a:chExt cx="0" cy="0"/>
        </a:xfrm>
      </p:grpSpPr>
      <p:pic>
        <p:nvPicPr>
          <p:cNvPr id="4" name="Picture 3" descr="BlankChipboard.jpg"/>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1" y="0"/>
            <a:ext cx="12436475" cy="6992703"/>
          </a:xfrm>
          <a:prstGeom prst="rect">
            <a:avLst/>
          </a:prstGeom>
        </p:spPr>
      </p:pic>
      <p:sp>
        <p:nvSpPr>
          <p:cNvPr id="8" name="Title 7"/>
          <p:cNvSpPr>
            <a:spLocks noGrp="1"/>
          </p:cNvSpPr>
          <p:nvPr>
            <p:ph type="title"/>
          </p:nvPr>
        </p:nvSpPr>
        <p:spPr/>
        <p:txBody>
          <a:bodyPr/>
          <a:lstStyle/>
          <a:p>
            <a:r>
              <a:rPr lang="en-US"/>
              <a:t>Click to edit Master title style</a:t>
            </a:r>
          </a:p>
        </p:txBody>
      </p:sp>
      <p:sp>
        <p:nvSpPr>
          <p:cNvPr id="5" name="Text Placeholder 6"/>
          <p:cNvSpPr>
            <a:spLocks noGrp="1"/>
          </p:cNvSpPr>
          <p:nvPr>
            <p:ph type="body" sz="quarter" idx="11" hasCustomPrompt="1"/>
          </p:nvPr>
        </p:nvSpPr>
        <p:spPr>
          <a:xfrm>
            <a:off x="1" y="6604321"/>
            <a:ext cx="12436475" cy="390204"/>
          </a:xfrm>
          <a:solidFill>
            <a:schemeClr val="bg1">
              <a:lumMod val="95000"/>
            </a:schemeClr>
          </a:solidFill>
        </p:spPr>
        <p:txBody>
          <a:bodyPr tIns="109728">
            <a:normAutofit/>
          </a:bodyPr>
          <a:lstStyle>
            <a:lvl1pPr marL="173243" indent="0" algn="l" defTabSz="6031115" rtl="0" eaLnBrk="1" latinLnBrk="0" hangingPunct="1">
              <a:tabLst>
                <a:tab pos="2520926" algn="l"/>
                <a:tab pos="4868608" algn="l"/>
                <a:tab pos="7247052" algn="l"/>
                <a:tab pos="9562353" algn="l"/>
              </a:tabLst>
              <a:defRPr lang="en-US" sz="1020" kern="1200" baseline="0" smtClean="0">
                <a:solidFill>
                  <a:schemeClr val="bg1">
                    <a:lumMod val="50000"/>
                  </a:schemeClr>
                </a:solidFill>
                <a:latin typeface="+mn-lt"/>
                <a:ea typeface="+mn-ea"/>
                <a:cs typeface="+mn-cs"/>
              </a:defRPr>
            </a:lvl1pPr>
          </a:lstStyle>
          <a:p>
            <a:pPr lvl="0"/>
            <a:r>
              <a:rPr lang="en-US"/>
              <a:t>Use tab for next section</a:t>
            </a:r>
          </a:p>
        </p:txBody>
      </p:sp>
      <p:sp>
        <p:nvSpPr>
          <p:cNvPr id="3" name="Slide Number Placeholder 2"/>
          <p:cNvSpPr>
            <a:spLocks noGrp="1"/>
          </p:cNvSpPr>
          <p:nvPr>
            <p:ph type="sldNum" sz="quarter" idx="10"/>
          </p:nvPr>
        </p:nvSpPr>
        <p:spPr/>
        <p:txBody>
          <a:bodyPr/>
          <a:lstStyle/>
          <a:p>
            <a:fld id="{FAADACFB-7C71-4E89-89D2-7BBA40B7BFA9}" type="slidenum">
              <a:rPr lang="en-US" smtClean="0"/>
              <a:pPr/>
              <a:t>‹#›</a:t>
            </a:fld>
            <a:endParaRPr lang="en-US"/>
          </a:p>
        </p:txBody>
      </p:sp>
    </p:spTree>
    <p:extLst>
      <p:ext uri="{BB962C8B-B14F-4D97-AF65-F5344CB8AC3E}">
        <p14:creationId xmlns:p14="http://schemas.microsoft.com/office/powerpoint/2010/main" val="2440696838"/>
      </p:ext>
    </p:extLst>
  </p:cSld>
  <p:clrMapOvr>
    <a:masterClrMapping/>
  </p:clrMapOvr>
  <p:transition>
    <p:fade/>
  </p:transition>
  <p:extLst>
    <p:ext uri="{DCECCB84-F9BA-43D5-87BE-67443E8EF086}">
      <p15:sldGuideLst xmlns:p15="http://schemas.microsoft.com/office/powerpoint/2012/main">
        <p15:guide id="1" pos="229">
          <p15:clr>
            <a:srgbClr val="FBAE40"/>
          </p15:clr>
        </p15:guide>
        <p15:guide id="2" pos="755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29803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Image slide no tex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1" y="1"/>
            <a:ext cx="12436474" cy="738536"/>
          </a:xfrm>
        </p:spPr>
        <p:txBody>
          <a:bodyPr/>
          <a:lstStyle/>
          <a:p>
            <a:endParaRPr lang="en-US"/>
          </a:p>
        </p:txBody>
      </p:sp>
    </p:spTree>
    <p:extLst>
      <p:ext uri="{BB962C8B-B14F-4D97-AF65-F5344CB8AC3E}">
        <p14:creationId xmlns:p14="http://schemas.microsoft.com/office/powerpoint/2010/main" val="24763246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1D72-2610-450A-9F11-DDFB22CFEB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8F0EC2-6E2B-4781-B407-553D65DA74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82A7-436D-471A-8889-8BAF3CBE2063}"/>
              </a:ext>
            </a:extLst>
          </p:cNvPr>
          <p:cNvSpPr>
            <a:spLocks noGrp="1"/>
          </p:cNvSpPr>
          <p:nvPr>
            <p:ph type="dt" sz="half" idx="10"/>
          </p:nvPr>
        </p:nvSpPr>
        <p:spPr/>
        <p:txBody>
          <a:bodyPr/>
          <a:lstStyle/>
          <a:p>
            <a:fld id="{6792F718-B29A-4B91-8A81-F1C6605D3C5F}" type="datetimeFigureOut">
              <a:rPr lang="en-US" smtClean="0"/>
              <a:t>3/20/2019</a:t>
            </a:fld>
            <a:endParaRPr lang="en-US"/>
          </a:p>
        </p:txBody>
      </p:sp>
      <p:sp>
        <p:nvSpPr>
          <p:cNvPr id="5" name="Footer Placeholder 4">
            <a:extLst>
              <a:ext uri="{FF2B5EF4-FFF2-40B4-BE49-F238E27FC236}">
                <a16:creationId xmlns:a16="http://schemas.microsoft.com/office/drawing/2014/main" id="{BBE5FCA0-4E0F-4208-9B18-06294ED0A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DB063-2EBA-4CE9-9E33-C1802D3FCE2D}"/>
              </a:ext>
            </a:extLst>
          </p:cNvPr>
          <p:cNvSpPr>
            <a:spLocks noGrp="1"/>
          </p:cNvSpPr>
          <p:nvPr>
            <p:ph type="sldNum" sz="quarter" idx="12"/>
          </p:nvPr>
        </p:nvSpPr>
        <p:spPr/>
        <p:txBody>
          <a:bodyPr/>
          <a:lstStyle/>
          <a:p>
            <a:fld id="{65BE7A14-8FD4-4E4E-A396-D97A588080F7}" type="slidenum">
              <a:rPr lang="en-US" smtClean="0"/>
              <a:t>‹#›</a:t>
            </a:fld>
            <a:endParaRPr lang="en-US"/>
          </a:p>
        </p:txBody>
      </p:sp>
    </p:spTree>
    <p:extLst>
      <p:ext uri="{BB962C8B-B14F-4D97-AF65-F5344CB8AC3E}">
        <p14:creationId xmlns:p14="http://schemas.microsoft.com/office/powerpoint/2010/main" val="10789872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spTree>
    <p:extLst>
      <p:ext uri="{BB962C8B-B14F-4D97-AF65-F5344CB8AC3E}">
        <p14:creationId xmlns:p14="http://schemas.microsoft.com/office/powerpoint/2010/main" val="3259420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spTree>
    <p:extLst>
      <p:ext uri="{BB962C8B-B14F-4D97-AF65-F5344CB8AC3E}">
        <p14:creationId xmlns:p14="http://schemas.microsoft.com/office/powerpoint/2010/main" val="243053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79" name="Picture 78" descr="A group of people standing on the side of a snow covered mountain&#10;&#10;Description generated with very high confidence">
            <a:extLst>
              <a:ext uri="{FF2B5EF4-FFF2-40B4-BE49-F238E27FC236}">
                <a16:creationId xmlns:a16="http://schemas.microsoft.com/office/drawing/2014/main" id="{4028353C-6080-4C81-A637-98AE8859BCC0}"/>
              </a:ext>
            </a:extLst>
          </p:cNvPr>
          <p:cNvPicPr>
            <a:picLocks noChangeAspect="1"/>
          </p:cNvPicPr>
          <p:nvPr userDrawn="1"/>
        </p:nvPicPr>
        <p:blipFill rotWithShape="1">
          <a:blip r:embed="rId2"/>
          <a:srcRect t="14521" b="1116"/>
          <a:stretch/>
        </p:blipFill>
        <p:spPr>
          <a:xfrm>
            <a:off x="0" y="0"/>
            <a:ext cx="12436475" cy="6994525"/>
          </a:xfrm>
          <a:prstGeom prst="rect">
            <a:avLst/>
          </a:prstGeom>
        </p:spPr>
      </p:pic>
      <p:pic>
        <p:nvPicPr>
          <p:cNvPr id="65" name="Picture 64">
            <a:extLst>
              <a:ext uri="{FF2B5EF4-FFF2-40B4-BE49-F238E27FC236}">
                <a16:creationId xmlns:a16="http://schemas.microsoft.com/office/drawing/2014/main" id="{14185A31-A1B8-4643-910C-5011A324C9BF}"/>
              </a:ext>
            </a:extLst>
          </p:cNvPr>
          <p:cNvPicPr>
            <a:picLocks noChangeAspect="1"/>
          </p:cNvPicPr>
          <p:nvPr userDrawn="1"/>
        </p:nvPicPr>
        <p:blipFill>
          <a:blip r:embed="rId3"/>
          <a:stretch>
            <a:fillRect/>
          </a:stretch>
        </p:blipFill>
        <p:spPr>
          <a:xfrm>
            <a:off x="882" y="0"/>
            <a:ext cx="12434711" cy="6994525"/>
          </a:xfrm>
          <a:prstGeom prst="rect">
            <a:avLst/>
          </a:prstGeom>
        </p:spPr>
      </p:pic>
      <p:sp>
        <p:nvSpPr>
          <p:cNvPr id="86" name="Freeform: Shape 85">
            <a:extLst>
              <a:ext uri="{FF2B5EF4-FFF2-40B4-BE49-F238E27FC236}">
                <a16:creationId xmlns:a16="http://schemas.microsoft.com/office/drawing/2014/main" id="{864FDB9C-82B5-4DE6-92D7-F5CC5F50A550}"/>
              </a:ext>
            </a:extLst>
          </p:cNvPr>
          <p:cNvSpPr/>
          <p:nvPr userDrawn="1"/>
        </p:nvSpPr>
        <p:spPr bwMode="auto">
          <a:xfrm>
            <a:off x="0" y="0"/>
            <a:ext cx="3895179" cy="6994525"/>
          </a:xfrm>
          <a:custGeom>
            <a:avLst/>
            <a:gdLst>
              <a:gd name="connsiteX0" fmla="*/ 0 w 3895179"/>
              <a:gd name="connsiteY0" fmla="*/ 0 h 6994525"/>
              <a:gd name="connsiteX1" fmla="*/ 3895179 w 3895179"/>
              <a:gd name="connsiteY1" fmla="*/ 0 h 6994525"/>
              <a:gd name="connsiteX2" fmla="*/ 3895179 w 3895179"/>
              <a:gd name="connsiteY2" fmla="*/ 5440057 h 6994525"/>
              <a:gd name="connsiteX3" fmla="*/ 3116143 w 3895179"/>
              <a:gd name="connsiteY3" fmla="*/ 5440057 h 6994525"/>
              <a:gd name="connsiteX4" fmla="*/ 3116143 w 3895179"/>
              <a:gd name="connsiteY4" fmla="*/ 6215489 h 6994525"/>
              <a:gd name="connsiteX5" fmla="*/ 3116143 w 3895179"/>
              <a:gd name="connsiteY5" fmla="*/ 6219093 h 6994525"/>
              <a:gd name="connsiteX6" fmla="*/ 3116143 w 3895179"/>
              <a:gd name="connsiteY6" fmla="*/ 6994525 h 6994525"/>
              <a:gd name="connsiteX7" fmla="*/ 0 w 3895179"/>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5179" h="6994525">
                <a:moveTo>
                  <a:pt x="0" y="0"/>
                </a:moveTo>
                <a:lnTo>
                  <a:pt x="3895179" y="0"/>
                </a:lnTo>
                <a:lnTo>
                  <a:pt x="3895179" y="5440057"/>
                </a:lnTo>
                <a:lnTo>
                  <a:pt x="3116143" y="5440057"/>
                </a:lnTo>
                <a:lnTo>
                  <a:pt x="3116143" y="6215489"/>
                </a:lnTo>
                <a:lnTo>
                  <a:pt x="3116143" y="6219093"/>
                </a:lnTo>
                <a:lnTo>
                  <a:pt x="3116143" y="6994525"/>
                </a:lnTo>
                <a:lnTo>
                  <a:pt x="0" y="6994525"/>
                </a:ln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5DDCEA4D-8339-4E4D-96A7-912C074D7E37}"/>
              </a:ext>
            </a:extLst>
          </p:cNvPr>
          <p:cNvSpPr/>
          <p:nvPr userDrawn="1"/>
        </p:nvSpPr>
        <p:spPr bwMode="auto">
          <a:xfrm>
            <a:off x="3895179" y="-3"/>
            <a:ext cx="779036" cy="779036"/>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9" name="Rectangle 68">
            <a:extLst>
              <a:ext uri="{FF2B5EF4-FFF2-40B4-BE49-F238E27FC236}">
                <a16:creationId xmlns:a16="http://schemas.microsoft.com/office/drawing/2014/main" id="{4BA252CF-2632-4BC6-A192-7CEF8094F660}"/>
              </a:ext>
            </a:extLst>
          </p:cNvPr>
          <p:cNvSpPr/>
          <p:nvPr userDrawn="1"/>
        </p:nvSpPr>
        <p:spPr bwMode="auto">
          <a:xfrm flipH="1">
            <a:off x="4674215" y="778855"/>
            <a:ext cx="779036" cy="77903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 name="Rectangle 69">
            <a:extLst>
              <a:ext uri="{FF2B5EF4-FFF2-40B4-BE49-F238E27FC236}">
                <a16:creationId xmlns:a16="http://schemas.microsoft.com/office/drawing/2014/main" id="{C4A09007-D952-471F-A62B-10D9F038BCAD}"/>
              </a:ext>
            </a:extLst>
          </p:cNvPr>
          <p:cNvSpPr/>
          <p:nvPr userDrawn="1"/>
        </p:nvSpPr>
        <p:spPr bwMode="auto">
          <a:xfrm flipH="1">
            <a:off x="3895179" y="2336926"/>
            <a:ext cx="779036" cy="77903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2" name="Rectangle 71">
            <a:extLst>
              <a:ext uri="{FF2B5EF4-FFF2-40B4-BE49-F238E27FC236}">
                <a16:creationId xmlns:a16="http://schemas.microsoft.com/office/drawing/2014/main" id="{35C4E710-E6AC-4811-B08D-4E81C848FA04}"/>
              </a:ext>
            </a:extLst>
          </p:cNvPr>
          <p:cNvSpPr/>
          <p:nvPr userDrawn="1"/>
        </p:nvSpPr>
        <p:spPr bwMode="auto">
          <a:xfrm flipH="1">
            <a:off x="3895179" y="1557772"/>
            <a:ext cx="779036" cy="779036"/>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a:extLst>
              <a:ext uri="{FF2B5EF4-FFF2-40B4-BE49-F238E27FC236}">
                <a16:creationId xmlns:a16="http://schemas.microsoft.com/office/drawing/2014/main" id="{933CF8D7-5E43-48A2-B1C5-6B88C3E41348}"/>
              </a:ext>
            </a:extLst>
          </p:cNvPr>
          <p:cNvSpPr/>
          <p:nvPr userDrawn="1"/>
        </p:nvSpPr>
        <p:spPr bwMode="auto">
          <a:xfrm flipH="1">
            <a:off x="3116143" y="3115903"/>
            <a:ext cx="779036" cy="779036"/>
          </a:xfrm>
          <a:prstGeom prst="rect">
            <a:avLst/>
          </a:prstGeom>
          <a:solidFill>
            <a:srgbClr val="FFFFF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7" name="Rectangle 76">
            <a:extLst>
              <a:ext uri="{FF2B5EF4-FFF2-40B4-BE49-F238E27FC236}">
                <a16:creationId xmlns:a16="http://schemas.microsoft.com/office/drawing/2014/main" id="{269CA059-63E3-48F0-B472-2CE91BB7D7EF}"/>
              </a:ext>
            </a:extLst>
          </p:cNvPr>
          <p:cNvSpPr/>
          <p:nvPr userDrawn="1"/>
        </p:nvSpPr>
        <p:spPr bwMode="auto">
          <a:xfrm flipH="1">
            <a:off x="3895179" y="5440057"/>
            <a:ext cx="779036" cy="779036"/>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8" name="Rectangle 77">
            <a:extLst>
              <a:ext uri="{FF2B5EF4-FFF2-40B4-BE49-F238E27FC236}">
                <a16:creationId xmlns:a16="http://schemas.microsoft.com/office/drawing/2014/main" id="{BACDB1FF-9827-4957-8830-D9A4019976A5}"/>
              </a:ext>
            </a:extLst>
          </p:cNvPr>
          <p:cNvSpPr/>
          <p:nvPr userDrawn="1"/>
        </p:nvSpPr>
        <p:spPr bwMode="auto">
          <a:xfrm flipH="1">
            <a:off x="3116143" y="0"/>
            <a:ext cx="779036" cy="77903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57580" y="6214364"/>
            <a:ext cx="1452989" cy="310896"/>
          </a:xfrm>
          <a:prstGeom prst="rect">
            <a:avLst/>
          </a:prstGeom>
        </p:spPr>
      </p:pic>
      <p:sp>
        <p:nvSpPr>
          <p:cNvPr id="80" name="Rectangle 79">
            <a:extLst>
              <a:ext uri="{FF2B5EF4-FFF2-40B4-BE49-F238E27FC236}">
                <a16:creationId xmlns:a16="http://schemas.microsoft.com/office/drawing/2014/main" id="{3E0B6026-4247-4931-A5B4-034C4248951A}"/>
              </a:ext>
            </a:extLst>
          </p:cNvPr>
          <p:cNvSpPr/>
          <p:nvPr userDrawn="1"/>
        </p:nvSpPr>
        <p:spPr bwMode="auto">
          <a:xfrm flipH="1">
            <a:off x="2337107" y="6215489"/>
            <a:ext cx="779036" cy="779036"/>
          </a:xfrm>
          <a:prstGeom prst="rect">
            <a:avLst/>
          </a:prstGeom>
          <a:solidFill>
            <a:srgbClr val="FFFFF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131705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719398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74702" y="1211287"/>
            <a:ext cx="11888787" cy="230832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2680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WO COLUMN">
    <p:bg>
      <p:bgRef idx="1001">
        <a:schemeClr val="bg1"/>
      </p:bgRef>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Table Placeholder 2">
            <a:extLst>
              <a:ext uri="{FF2B5EF4-FFF2-40B4-BE49-F238E27FC236}">
                <a16:creationId xmlns:a16="http://schemas.microsoft.com/office/drawing/2014/main" id="{F89C358E-750D-4ACF-A6FD-43A1F1715D54}"/>
              </a:ext>
            </a:extLst>
          </p:cNvPr>
          <p:cNvSpPr>
            <a:spLocks noGrp="1"/>
          </p:cNvSpPr>
          <p:nvPr>
            <p:ph type="tbl" sz="quarter" idx="15"/>
          </p:nvPr>
        </p:nvSpPr>
        <p:spPr>
          <a:xfrm>
            <a:off x="1440712" y="1329217"/>
            <a:ext cx="9002048" cy="4784503"/>
          </a:xfrm>
        </p:spPr>
        <p:txBody>
          <a:bodyPr/>
          <a:lstStyle/>
          <a:p>
            <a:endParaRPr lang="en-US"/>
          </a:p>
        </p:txBody>
      </p:sp>
    </p:spTree>
    <p:custDataLst>
      <p:tags r:id="rId1"/>
    </p:custDataLst>
    <p:extLst>
      <p:ext uri="{BB962C8B-B14F-4D97-AF65-F5344CB8AC3E}">
        <p14:creationId xmlns:p14="http://schemas.microsoft.com/office/powerpoint/2010/main" val="230982877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88" indent="0">
              <a:buFont typeface="Wingdings" panose="05000000000000000000" pitchFamily="2" charset="2"/>
              <a:buNone/>
              <a:defRPr sz="2400" b="0">
                <a:solidFill>
                  <a:schemeClr val="tx1"/>
                </a:solidFill>
              </a:defRPr>
            </a:lvl2pPr>
            <a:lvl3pPr marL="450850" indent="0">
              <a:buFont typeface="Wingdings" panose="05000000000000000000" pitchFamily="2" charset="2"/>
              <a:buNone/>
              <a:tabLst/>
              <a:defRPr sz="2200" b="0">
                <a:solidFill>
                  <a:schemeClr val="tx1"/>
                </a:solidFill>
              </a:defRPr>
            </a:lvl3pPr>
            <a:lvl4pPr marL="652462" indent="0">
              <a:buFont typeface="Wingdings" panose="05000000000000000000" pitchFamily="2" charset="2"/>
              <a:buNone/>
              <a:defRPr sz="2200" b="0">
                <a:solidFill>
                  <a:schemeClr val="tx1"/>
                </a:solidFill>
              </a:defRPr>
            </a:lvl4pPr>
            <a:lvl5pPr marL="854075"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88" indent="0">
              <a:buFont typeface="Arial" panose="020B0604020202020204" pitchFamily="34" charset="0"/>
              <a:buNone/>
              <a:defRPr lang="en-US" sz="2400" b="0" kern="1200" spc="0" baseline="0" dirty="0">
                <a:solidFill>
                  <a:schemeClr val="tx1"/>
                </a:solidFill>
                <a:latin typeface="+mn-lt"/>
                <a:ea typeface="+mn-ea"/>
                <a:cs typeface="+mn-cs"/>
              </a:defRPr>
            </a:lvl2pPr>
            <a:lvl3pPr marL="450850"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462" indent="0">
              <a:buFont typeface="Arial" panose="020B0604020202020204" pitchFamily="34" charset="0"/>
              <a:buNone/>
              <a:defRPr lang="en-US" sz="2200" b="0" kern="1200" spc="0" baseline="0" dirty="0">
                <a:solidFill>
                  <a:schemeClr val="tx1"/>
                </a:solidFill>
                <a:latin typeface="+mn-lt"/>
                <a:ea typeface="+mn-ea"/>
                <a:cs typeface="+mn-cs"/>
              </a:defRPr>
            </a:lvl4pPr>
            <a:lvl5pPr marL="854075"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5913230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solidFill>
                  <a:schemeClr val="tx1"/>
                </a:solidFill>
                <a:latin typeface="+mn-lt"/>
              </a:defRPr>
            </a:lvl1pPr>
            <a:lvl2pPr marL="427038" indent="-171450">
              <a:buFont typeface="Wingdings" panose="05000000000000000000" pitchFamily="2" charset="2"/>
              <a:buChar char=""/>
              <a:defRPr sz="2400" b="0">
                <a:solidFill>
                  <a:schemeClr val="tx1"/>
                </a:solidFill>
              </a:defRPr>
            </a:lvl2pPr>
            <a:lvl3pPr marL="639763" indent="-188913">
              <a:buFont typeface="Wingdings" panose="05000000000000000000" pitchFamily="2" charset="2"/>
              <a:buChar char=""/>
              <a:tabLst/>
              <a:defRPr sz="2200" b="0">
                <a:solidFill>
                  <a:schemeClr val="tx1"/>
                </a:solidFill>
              </a:defRPr>
            </a:lvl3pPr>
            <a:lvl4pPr marL="828675" indent="-176213">
              <a:buFont typeface="Wingdings" panose="05000000000000000000" pitchFamily="2" charset="2"/>
              <a:buChar char=""/>
              <a:defRPr sz="2200" b="0">
                <a:solidFill>
                  <a:schemeClr val="tx1"/>
                </a:solidFill>
              </a:defRPr>
            </a:lvl4pPr>
            <a:lvl5pPr marL="1023938" indent="-169863">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462213"/>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88" indent="-342900">
              <a:defRPr lang="en-US" sz="2400" b="0" kern="1200" spc="0" baseline="0" dirty="0">
                <a:solidFill>
                  <a:schemeClr val="tx1"/>
                </a:solidFill>
                <a:latin typeface="+mn-lt"/>
                <a:ea typeface="+mn-ea"/>
                <a:cs typeface="+mn-cs"/>
              </a:defRPr>
            </a:lvl2pPr>
            <a:lvl3pPr marL="793750" indent="-342900">
              <a:tabLst/>
              <a:defRPr lang="en-US" sz="2200" b="0" kern="1200" spc="0" baseline="0" dirty="0">
                <a:solidFill>
                  <a:schemeClr val="tx1"/>
                </a:solidFill>
                <a:latin typeface="+mn-lt"/>
                <a:ea typeface="+mn-ea"/>
                <a:cs typeface="+mn-cs"/>
              </a:defRPr>
            </a:lvl3pPr>
            <a:lvl4pPr marL="995362" indent="-342900">
              <a:defRPr lang="en-US" sz="2200" b="0" kern="1200" spc="0" baseline="0" dirty="0">
                <a:solidFill>
                  <a:schemeClr val="tx1"/>
                </a:solidFill>
                <a:latin typeface="+mn-lt"/>
                <a:ea typeface="+mn-ea"/>
                <a:cs typeface="+mn-cs"/>
              </a:defRPr>
            </a:lvl4pPr>
            <a:lvl5pPr marL="1196975" indent="-342900">
              <a:tabLst/>
              <a:defRPr lang="en-US" sz="2200" b="0" kern="1200" spc="0" baseline="0" dirty="0">
                <a:solidFill>
                  <a:schemeClr val="tx1"/>
                </a:soli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6457585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944577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6169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71210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80353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241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pic>
        <p:nvPicPr>
          <p:cNvPr id="5" name="Picture 4" descr="A group of people posing for a photo&#10;&#10;Description generated with very high confidence">
            <a:extLst>
              <a:ext uri="{FF2B5EF4-FFF2-40B4-BE49-F238E27FC236}">
                <a16:creationId xmlns:a16="http://schemas.microsoft.com/office/drawing/2014/main" id="{9EECEFB7-F018-46A6-A4A6-DA525A32BED1}"/>
              </a:ext>
            </a:extLst>
          </p:cNvPr>
          <p:cNvPicPr>
            <a:picLocks noChangeAspect="1"/>
          </p:cNvPicPr>
          <p:nvPr userDrawn="1"/>
        </p:nvPicPr>
        <p:blipFill rotWithShape="1">
          <a:blip r:embed="rId2"/>
          <a:srcRect l="39080" r="3981"/>
          <a:stretch/>
        </p:blipFill>
        <p:spPr>
          <a:xfrm>
            <a:off x="5355771" y="0"/>
            <a:ext cx="7080704" cy="6995021"/>
          </a:xfrm>
          <a:prstGeom prst="rect">
            <a:avLst/>
          </a:prstGeom>
        </p:spPr>
      </p:pic>
    </p:spTree>
    <p:extLst>
      <p:ext uri="{BB962C8B-B14F-4D97-AF65-F5344CB8AC3E}">
        <p14:creationId xmlns:p14="http://schemas.microsoft.com/office/powerpoint/2010/main" val="392533795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58509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34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WO COLUMN_ALT">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able Placeholder 2">
            <a:extLst>
              <a:ext uri="{FF2B5EF4-FFF2-40B4-BE49-F238E27FC236}">
                <a16:creationId xmlns:a16="http://schemas.microsoft.com/office/drawing/2014/main" id="{B5604CC3-B65A-4AC3-9D8C-3603AD2345CA}"/>
              </a:ext>
            </a:extLst>
          </p:cNvPr>
          <p:cNvSpPr>
            <a:spLocks noGrp="1"/>
          </p:cNvSpPr>
          <p:nvPr>
            <p:ph type="tbl" sz="quarter" idx="15"/>
          </p:nvPr>
        </p:nvSpPr>
        <p:spPr>
          <a:xfrm>
            <a:off x="1440712" y="1329217"/>
            <a:ext cx="9002048" cy="4784503"/>
          </a:xfrm>
        </p:spPr>
        <p:txBody>
          <a:bodyPr/>
          <a:lstStyle/>
          <a:p>
            <a:endParaRPr lang="en-US"/>
          </a:p>
        </p:txBody>
      </p:sp>
    </p:spTree>
    <p:custDataLst>
      <p:tags r:id="rId1"/>
    </p:custDataLst>
    <p:extLst>
      <p:ext uri="{BB962C8B-B14F-4D97-AF65-F5344CB8AC3E}">
        <p14:creationId xmlns:p14="http://schemas.microsoft.com/office/powerpoint/2010/main" val="246629356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41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484854"/>
            <a:ext cx="1452989" cy="310896"/>
          </a:xfrm>
          <a:prstGeom prst="rect">
            <a:avLst/>
          </a:prstGeom>
        </p:spPr>
      </p:pic>
    </p:spTree>
    <p:extLst>
      <p:ext uri="{BB962C8B-B14F-4D97-AF65-F5344CB8AC3E}">
        <p14:creationId xmlns:p14="http://schemas.microsoft.com/office/powerpoint/2010/main" val="4191732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72361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haded">
    <p:bg>
      <p:bgPr>
        <a:gradFill>
          <a:gsLst>
            <a:gs pos="87610">
              <a:srgbClr val="355DB5"/>
            </a:gs>
            <a:gs pos="70000">
              <a:srgbClr val="00188F"/>
            </a:gs>
            <a:gs pos="39000">
              <a:srgbClr val="002050"/>
            </a:gs>
            <a:gs pos="100000">
              <a:srgbClr val="0069C0"/>
            </a:gs>
          </a:gsLst>
          <a:lin ang="0" scaled="0"/>
        </a:gradFill>
        <a:effectLst/>
      </p:bgPr>
    </p:bg>
    <p:spTree>
      <p:nvGrpSpPr>
        <p:cNvPr id="1" name=""/>
        <p:cNvGrpSpPr/>
        <p:nvPr/>
      </p:nvGrpSpPr>
      <p:grpSpPr>
        <a:xfrm>
          <a:off x="0" y="0"/>
          <a:ext cx="0" cy="0"/>
          <a:chOff x="0" y="0"/>
          <a:chExt cx="0" cy="0"/>
        </a:xfrm>
      </p:grpSpPr>
      <p:sp>
        <p:nvSpPr>
          <p:cNvPr id="7" name="Arc 6">
            <a:extLst>
              <a:ext uri="{FF2B5EF4-FFF2-40B4-BE49-F238E27FC236}">
                <a16:creationId xmlns:a16="http://schemas.microsoft.com/office/drawing/2014/main" id="{36A34801-366E-4CAE-9ED8-36F99284D1C3}"/>
              </a:ext>
            </a:extLst>
          </p:cNvPr>
          <p:cNvSpPr/>
          <p:nvPr userDrawn="1"/>
        </p:nvSpPr>
        <p:spPr>
          <a:xfrm>
            <a:off x="-980797"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0553ACA9-78A0-46A5-AB8D-E735016A46BA}"/>
              </a:ext>
            </a:extLst>
          </p:cNvPr>
          <p:cNvSpPr/>
          <p:nvPr userDrawn="1"/>
        </p:nvSpPr>
        <p:spPr>
          <a:xfrm>
            <a:off x="2877945"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C8107E91-5B94-44A8-99D7-92B07ED52A6F}"/>
              </a:ext>
            </a:extLst>
          </p:cNvPr>
          <p:cNvSpPr/>
          <p:nvPr userDrawn="1"/>
        </p:nvSpPr>
        <p:spPr>
          <a:xfrm>
            <a:off x="6736685"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93805579-7DCC-4AF3-B7E8-96FB104BBFB7}"/>
              </a:ext>
            </a:extLst>
          </p:cNvPr>
          <p:cNvSpPr/>
          <p:nvPr userDrawn="1"/>
        </p:nvSpPr>
        <p:spPr>
          <a:xfrm>
            <a:off x="948574"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26045996-D8C9-4101-8A33-2A8FF51D64AD}"/>
              </a:ext>
            </a:extLst>
          </p:cNvPr>
          <p:cNvSpPr/>
          <p:nvPr userDrawn="1"/>
        </p:nvSpPr>
        <p:spPr>
          <a:xfrm>
            <a:off x="4807316"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Autofit/>
          </a:bodyPr>
          <a:lstStyle>
            <a:lvl1pPr>
              <a:defRPr>
                <a:solidFill>
                  <a:schemeClr val="bg1"/>
                </a:solidFill>
              </a:defRPr>
            </a:lvl1pPr>
          </a:lstStyle>
          <a:p>
            <a:r>
              <a:rPr lang="en-US"/>
              <a:t>Click to edit Master title style</a:t>
            </a:r>
          </a:p>
        </p:txBody>
      </p:sp>
      <p:sp>
        <p:nvSpPr>
          <p:cNvPr id="4" name="Footer Placeholder 3"/>
          <p:cNvSpPr>
            <a:spLocks noGrp="1"/>
          </p:cNvSpPr>
          <p:nvPr>
            <p:ph type="ftr" sz="quarter" idx="11"/>
          </p:nvPr>
        </p:nvSpPr>
        <p:spPr/>
        <p:txBody>
          <a:bodyPr/>
          <a:lstStyle/>
          <a:p>
            <a:pPr defTabSz="932239">
              <a:defRPr/>
            </a:pPr>
            <a:endParaRPr lang="en-US">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pPr defTabSz="932239">
              <a:defRPr/>
            </a:pPr>
            <a:fld id="{6A4C1A4A-E5E6-4CC1-B72C-A20A4EB3E2D2}" type="slidenum">
              <a:rPr lang="en-US" smtClean="0">
                <a:solidFill>
                  <a:srgbClr val="505050"/>
                </a:solidFill>
              </a:rPr>
              <a:pPr defTabSz="932239">
                <a:defRPr/>
              </a:pPr>
              <a:t>‹#›</a:t>
            </a:fld>
            <a:endParaRPr lang="en-US">
              <a:solidFill>
                <a:srgbClr val="505050"/>
              </a:solidFill>
            </a:endParaRPr>
          </a:p>
        </p:txBody>
      </p:sp>
      <p:sp>
        <p:nvSpPr>
          <p:cNvPr id="6" name="Text Placeholder 5"/>
          <p:cNvSpPr>
            <a:spLocks noGrp="1"/>
          </p:cNvSpPr>
          <p:nvPr>
            <p:ph type="body" sz="quarter" idx="13" hasCustomPrompt="1"/>
          </p:nvPr>
        </p:nvSpPr>
        <p:spPr>
          <a:xfrm>
            <a:off x="272272" y="1399134"/>
            <a:ext cx="12164204" cy="380490"/>
          </a:xfrm>
          <a:prstGeom prst="rect">
            <a:avLst/>
          </a:prstGeom>
        </p:spPr>
        <p:txBody>
          <a:bodyPr lIns="320040" tIns="53325" rIns="53325" bIns="53325">
            <a:noAutofit/>
          </a:bodyPr>
          <a:lstStyle>
            <a:lvl1pPr marL="0" indent="0">
              <a:buNone/>
              <a:defRPr sz="2856">
                <a:solidFill>
                  <a:schemeClr val="bg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a:t>Click to add subtitle</a:t>
            </a:r>
          </a:p>
        </p:txBody>
      </p:sp>
    </p:spTree>
    <p:extLst>
      <p:ext uri="{BB962C8B-B14F-4D97-AF65-F5344CB8AC3E}">
        <p14:creationId xmlns:p14="http://schemas.microsoft.com/office/powerpoint/2010/main" val="289689852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haded Lines">
    <p:bg>
      <p:bgPr>
        <a:gradFill>
          <a:gsLst>
            <a:gs pos="87610">
              <a:srgbClr val="355DB5"/>
            </a:gs>
            <a:gs pos="70000">
              <a:srgbClr val="00188F"/>
            </a:gs>
            <a:gs pos="39000">
              <a:srgbClr val="002050"/>
            </a:gs>
            <a:gs pos="100000">
              <a:srgbClr val="0069C0"/>
            </a:gs>
          </a:gsLst>
          <a:lin ang="0" scaled="0"/>
        </a:gradFill>
        <a:effectLst/>
      </p:bgPr>
    </p:bg>
    <p:spTree>
      <p:nvGrpSpPr>
        <p:cNvPr id="1" name=""/>
        <p:cNvGrpSpPr/>
        <p:nvPr/>
      </p:nvGrpSpPr>
      <p:grpSpPr>
        <a:xfrm>
          <a:off x="0" y="0"/>
          <a:ext cx="0" cy="0"/>
          <a:chOff x="0" y="0"/>
          <a:chExt cx="0" cy="0"/>
        </a:xfrm>
      </p:grpSpPr>
      <p:sp>
        <p:nvSpPr>
          <p:cNvPr id="7" name="Arc 6">
            <a:extLst>
              <a:ext uri="{FF2B5EF4-FFF2-40B4-BE49-F238E27FC236}">
                <a16:creationId xmlns:a16="http://schemas.microsoft.com/office/drawing/2014/main" id="{36A34801-366E-4CAE-9ED8-36F99284D1C3}"/>
              </a:ext>
            </a:extLst>
          </p:cNvPr>
          <p:cNvSpPr/>
          <p:nvPr userDrawn="1"/>
        </p:nvSpPr>
        <p:spPr>
          <a:xfrm>
            <a:off x="-980797"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0553ACA9-78A0-46A5-AB8D-E735016A46BA}"/>
              </a:ext>
            </a:extLst>
          </p:cNvPr>
          <p:cNvSpPr/>
          <p:nvPr userDrawn="1"/>
        </p:nvSpPr>
        <p:spPr>
          <a:xfrm>
            <a:off x="2877945"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C8107E91-5B94-44A8-99D7-92B07ED52A6F}"/>
              </a:ext>
            </a:extLst>
          </p:cNvPr>
          <p:cNvSpPr/>
          <p:nvPr userDrawn="1"/>
        </p:nvSpPr>
        <p:spPr>
          <a:xfrm>
            <a:off x="6736685"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93805579-7DCC-4AF3-B7E8-96FB104BBFB7}"/>
              </a:ext>
            </a:extLst>
          </p:cNvPr>
          <p:cNvSpPr/>
          <p:nvPr userDrawn="1"/>
        </p:nvSpPr>
        <p:spPr>
          <a:xfrm>
            <a:off x="948574"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26045996-D8C9-4101-8A33-2A8FF51D64AD}"/>
              </a:ext>
            </a:extLst>
          </p:cNvPr>
          <p:cNvSpPr/>
          <p:nvPr userDrawn="1"/>
        </p:nvSpPr>
        <p:spPr>
          <a:xfrm>
            <a:off x="4807316" y="-374392"/>
            <a:ext cx="3846286" cy="7758912"/>
          </a:xfrm>
          <a:prstGeom prst="arc">
            <a:avLst>
              <a:gd name="adj1" fmla="val 16960615"/>
              <a:gd name="adj2" fmla="val 4605585"/>
            </a:avLst>
          </a:prstGeom>
          <a:ln w="3175">
            <a:solidFill>
              <a:srgbClr val="FFFFFF">
                <a:alpha val="43137"/>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Autofit/>
          </a:bodyPr>
          <a:lstStyle>
            <a:lvl1pPr>
              <a:defRPr>
                <a:solidFill>
                  <a:schemeClr val="bg1"/>
                </a:solidFill>
              </a:defRPr>
            </a:lvl1pPr>
          </a:lstStyle>
          <a:p>
            <a:r>
              <a:rPr lang="en-US"/>
              <a:t>Click to edit Master title style</a:t>
            </a:r>
          </a:p>
        </p:txBody>
      </p:sp>
      <p:sp>
        <p:nvSpPr>
          <p:cNvPr id="4" name="Footer Placeholder 3"/>
          <p:cNvSpPr>
            <a:spLocks noGrp="1"/>
          </p:cNvSpPr>
          <p:nvPr>
            <p:ph type="ftr" sz="quarter" idx="11"/>
          </p:nvPr>
        </p:nvSpPr>
        <p:spPr/>
        <p:txBody>
          <a:bodyPr/>
          <a:lstStyle/>
          <a:p>
            <a:pPr defTabSz="932239">
              <a:defRPr/>
            </a:pPr>
            <a:endParaRPr lang="en-US">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pPr defTabSz="932239">
              <a:defRPr/>
            </a:pPr>
            <a:fld id="{6A4C1A4A-E5E6-4CC1-B72C-A20A4EB3E2D2}" type="slidenum">
              <a:rPr lang="en-US" smtClean="0">
                <a:solidFill>
                  <a:srgbClr val="505050"/>
                </a:solidFill>
              </a:rPr>
              <a:pPr defTabSz="932239">
                <a:defRPr/>
              </a:pPr>
              <a:t>‹#›</a:t>
            </a:fld>
            <a:endParaRPr lang="en-US">
              <a:solidFill>
                <a:srgbClr val="505050"/>
              </a:solidFill>
            </a:endParaRPr>
          </a:p>
        </p:txBody>
      </p:sp>
      <p:sp>
        <p:nvSpPr>
          <p:cNvPr id="6" name="Text Placeholder 5"/>
          <p:cNvSpPr>
            <a:spLocks noGrp="1"/>
          </p:cNvSpPr>
          <p:nvPr>
            <p:ph type="body" sz="quarter" idx="13" hasCustomPrompt="1"/>
          </p:nvPr>
        </p:nvSpPr>
        <p:spPr>
          <a:xfrm>
            <a:off x="272272" y="1399134"/>
            <a:ext cx="12164204" cy="380490"/>
          </a:xfrm>
          <a:prstGeom prst="rect">
            <a:avLst/>
          </a:prstGeom>
        </p:spPr>
        <p:txBody>
          <a:bodyPr lIns="320040" tIns="53325" rIns="53325" bIns="53325">
            <a:noAutofit/>
          </a:bodyPr>
          <a:lstStyle>
            <a:lvl1pPr marL="0" indent="0">
              <a:buNone/>
              <a:defRPr sz="2856">
                <a:solidFill>
                  <a:schemeClr val="bg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a:t>Click to add subtitle</a:t>
            </a:r>
          </a:p>
        </p:txBody>
      </p:sp>
    </p:spTree>
    <p:extLst>
      <p:ext uri="{BB962C8B-B14F-4D97-AF65-F5344CB8AC3E}">
        <p14:creationId xmlns:p14="http://schemas.microsoft.com/office/powerpoint/2010/main" val="118984508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Shaded">
    <p:bg>
      <p:bgPr>
        <a:gradFill>
          <a:gsLst>
            <a:gs pos="87610">
              <a:srgbClr val="355DB5"/>
            </a:gs>
            <a:gs pos="70000">
              <a:srgbClr val="00188F"/>
            </a:gs>
            <a:gs pos="39000">
              <a:srgbClr val="002050"/>
            </a:gs>
            <a:gs pos="100000">
              <a:srgbClr val="0069C0"/>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chemeClr val="bg1"/>
                </a:solidFill>
              </a:defRPr>
            </a:lvl1pPr>
          </a:lstStyle>
          <a:p>
            <a:r>
              <a:rPr lang="en-US"/>
              <a:t>Click to edit Master title style</a:t>
            </a:r>
          </a:p>
        </p:txBody>
      </p:sp>
      <p:sp>
        <p:nvSpPr>
          <p:cNvPr id="4" name="Footer Placeholder 3"/>
          <p:cNvSpPr>
            <a:spLocks noGrp="1"/>
          </p:cNvSpPr>
          <p:nvPr>
            <p:ph type="ftr" sz="quarter" idx="11"/>
          </p:nvPr>
        </p:nvSpPr>
        <p:spPr/>
        <p:txBody>
          <a:bodyPr/>
          <a:lstStyle/>
          <a:p>
            <a:pPr defTabSz="932239">
              <a:defRPr/>
            </a:pPr>
            <a:endParaRPr lang="en-US">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pPr defTabSz="932239">
              <a:defRPr/>
            </a:pPr>
            <a:fld id="{6A4C1A4A-E5E6-4CC1-B72C-A20A4EB3E2D2}" type="slidenum">
              <a:rPr lang="en-US" smtClean="0">
                <a:solidFill>
                  <a:srgbClr val="505050"/>
                </a:solidFill>
              </a:rPr>
              <a:pPr defTabSz="932239">
                <a:defRPr/>
              </a:pPr>
              <a:t>‹#›</a:t>
            </a:fld>
            <a:endParaRPr lang="en-US">
              <a:solidFill>
                <a:srgbClr val="505050"/>
              </a:solidFill>
            </a:endParaRPr>
          </a:p>
        </p:txBody>
      </p:sp>
      <p:sp>
        <p:nvSpPr>
          <p:cNvPr id="6" name="Text Placeholder 5"/>
          <p:cNvSpPr>
            <a:spLocks noGrp="1"/>
          </p:cNvSpPr>
          <p:nvPr>
            <p:ph type="body" sz="quarter" idx="13" hasCustomPrompt="1"/>
          </p:nvPr>
        </p:nvSpPr>
        <p:spPr>
          <a:xfrm>
            <a:off x="272272" y="1399134"/>
            <a:ext cx="12164204" cy="380490"/>
          </a:xfrm>
          <a:prstGeom prst="rect">
            <a:avLst/>
          </a:prstGeom>
        </p:spPr>
        <p:txBody>
          <a:bodyPr lIns="320040" tIns="53325" rIns="53325" bIns="53325">
            <a:noAutofit/>
          </a:bodyPr>
          <a:lstStyle>
            <a:lvl1pPr marL="0" indent="0">
              <a:buNone/>
              <a:defRPr sz="2856">
                <a:solidFill>
                  <a:schemeClr val="bg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a:t>Click to add subtitle</a:t>
            </a:r>
          </a:p>
        </p:txBody>
      </p:sp>
    </p:spTree>
    <p:extLst>
      <p:ext uri="{BB962C8B-B14F-4D97-AF65-F5344CB8AC3E}">
        <p14:creationId xmlns:p14="http://schemas.microsoft.com/office/powerpoint/2010/main" val="370944158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ffer Summary 2">
    <p:spTree>
      <p:nvGrpSpPr>
        <p:cNvPr id="1" name=""/>
        <p:cNvGrpSpPr/>
        <p:nvPr/>
      </p:nvGrpSpPr>
      <p:grpSpPr>
        <a:xfrm>
          <a:off x="0" y="0"/>
          <a:ext cx="0" cy="0"/>
          <a:chOff x="0" y="0"/>
          <a:chExt cx="0" cy="0"/>
        </a:xfrm>
      </p:grpSpPr>
      <p:sp>
        <p:nvSpPr>
          <p:cNvPr id="45" name="Rectangle 44"/>
          <p:cNvSpPr/>
          <p:nvPr userDrawn="1"/>
        </p:nvSpPr>
        <p:spPr>
          <a:xfrm>
            <a:off x="2748600" y="4111805"/>
            <a:ext cx="2287727" cy="2084775"/>
          </a:xfrm>
          <a:prstGeom prst="rect">
            <a:avLst/>
          </a:prstGeom>
          <a:solidFill>
            <a:srgbClr val="FFFFFF">
              <a:lumMod val="85000"/>
            </a:srgbClr>
          </a:solidFill>
          <a:ln w="10795" cap="flat" cmpd="sng" algn="ctr">
            <a:noFill/>
            <a:prstDash val="solid"/>
          </a:ln>
          <a:effectLst/>
        </p:spPr>
        <p:txBody>
          <a:bodyPr lIns="89594" tIns="89594" rIns="89594" bIns="89594" rtlCol="0" anchor="t"/>
          <a:lstStyle/>
          <a:p>
            <a:pPr marL="1555" marR="0" lvl="0" indent="0" defTabSz="671768"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rPr>
              <a:t> </a:t>
            </a:r>
          </a:p>
          <a:p>
            <a:pPr marL="292992" marR="0" lvl="0" indent="-291436" defTabSz="671768"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endParaRPr>
          </a:p>
        </p:txBody>
      </p:sp>
      <p:sp>
        <p:nvSpPr>
          <p:cNvPr id="46" name="white gradient"/>
          <p:cNvSpPr/>
          <p:nvPr userDrawn="1"/>
        </p:nvSpPr>
        <p:spPr>
          <a:xfrm>
            <a:off x="373545" y="1674063"/>
            <a:ext cx="11663091" cy="1403206"/>
          </a:xfrm>
          <a:prstGeom prst="rect">
            <a:avLst/>
          </a:prstGeom>
          <a:noFill/>
          <a:ln w="9525" cap="flat" cmpd="sng" algn="ctr">
            <a:noFill/>
            <a:prstDash val="solid"/>
            <a:headEnd type="none" w="med" len="med"/>
            <a:tailEnd type="none" w="med" len="med"/>
          </a:ln>
          <a:effectLst/>
        </p:spPr>
        <p:txBody>
          <a:bodyPr rot="0" spcFirstLastPara="0" vert="horz" wrap="square" lIns="0" tIns="68523" rIns="548193" bIns="1074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5503" indent="-211169" defTabSz="685313">
              <a:spcAft>
                <a:spcPts val="881"/>
              </a:spcAft>
            </a:pPr>
            <a:r>
              <a:rPr lang="en-US" sz="2399">
                <a:solidFill>
                  <a:srgbClr val="0072C6"/>
                </a:solidFill>
                <a:latin typeface="Segoe UI"/>
                <a:cs typeface="Segoe UI" panose="020B0502040204020203" pitchFamily="34" charset="0"/>
              </a:rPr>
              <a:t>Accelerate your journey</a:t>
            </a:r>
            <a:endParaRPr lang="en-US" sz="2399">
              <a:solidFill>
                <a:prstClr val="black">
                  <a:lumMod val="75000"/>
                  <a:lumOff val="25000"/>
                </a:prstClr>
              </a:solidFill>
              <a:latin typeface="Segoe UI"/>
              <a:cs typeface="Segoe UI" panose="020B0502040204020203" pitchFamily="34" charset="0"/>
            </a:endParaRPr>
          </a:p>
          <a:p>
            <a:pPr marL="44334" indent="0" defTabSz="685313">
              <a:spcAft>
                <a:spcPts val="441"/>
              </a:spcAft>
              <a:buFont typeface="Wingdings" panose="05000000000000000000" pitchFamily="2" charset="2"/>
              <a:buNone/>
            </a:pPr>
            <a:r>
              <a:rPr lang="en-US" sz="1399" baseline="0">
                <a:solidFill>
                  <a:prstClr val="black">
                    <a:lumMod val="75000"/>
                    <a:lumOff val="25000"/>
                  </a:prstClr>
                </a:solidFill>
                <a:latin typeface="Segoe UI"/>
                <a:cs typeface="Segoe UI" panose="020B0502040204020203" pitchFamily="34" charset="0"/>
              </a:rPr>
              <a:t> </a:t>
            </a:r>
            <a:endParaRPr lang="en-US" sz="1399">
              <a:solidFill>
                <a:prstClr val="black">
                  <a:lumMod val="75000"/>
                  <a:lumOff val="25000"/>
                </a:prstClr>
              </a:solidFill>
              <a:latin typeface="Segoe UI"/>
              <a:cs typeface="Segoe UI" panose="020B0502040204020203" pitchFamily="34" charset="0"/>
            </a:endParaRPr>
          </a:p>
          <a:p>
            <a:pPr marL="44334" indent="0" defTabSz="685313">
              <a:spcAft>
                <a:spcPts val="441"/>
              </a:spcAft>
              <a:buFont typeface="Wingdings" panose="05000000000000000000" pitchFamily="2" charset="2"/>
              <a:buNone/>
            </a:pPr>
            <a:r>
              <a:rPr lang="en-US" sz="1399" baseline="0">
                <a:solidFill>
                  <a:prstClr val="black">
                    <a:lumMod val="75000"/>
                    <a:lumOff val="25000"/>
                  </a:prstClr>
                </a:solidFill>
                <a:latin typeface="Segoe UI"/>
                <a:cs typeface="Segoe UI" panose="020B0502040204020203" pitchFamily="34" charset="0"/>
              </a:rPr>
              <a:t> </a:t>
            </a:r>
          </a:p>
          <a:p>
            <a:pPr marL="44334" indent="0" defTabSz="685313">
              <a:spcAft>
                <a:spcPts val="441"/>
              </a:spcAft>
              <a:buFont typeface="Wingdings" panose="05000000000000000000" pitchFamily="2" charset="2"/>
              <a:buNone/>
            </a:pPr>
            <a:r>
              <a:rPr lang="en-US" sz="1399" baseline="0">
                <a:solidFill>
                  <a:prstClr val="black">
                    <a:lumMod val="75000"/>
                    <a:lumOff val="25000"/>
                  </a:prstClr>
                </a:solidFill>
                <a:latin typeface="Segoe UI"/>
                <a:cs typeface="Segoe UI" panose="020B0502040204020203" pitchFamily="34" charset="0"/>
              </a:rPr>
              <a:t> </a:t>
            </a:r>
            <a:endParaRPr lang="en-US" sz="1399">
              <a:solidFill>
                <a:prstClr val="black">
                  <a:lumMod val="75000"/>
                  <a:lumOff val="25000"/>
                </a:prstClr>
              </a:solidFill>
              <a:latin typeface="Segoe UI"/>
              <a:cs typeface="Segoe UI" panose="020B0502040204020203" pitchFamily="34" charset="0"/>
            </a:endParaRPr>
          </a:p>
        </p:txBody>
      </p:sp>
      <p:grpSp>
        <p:nvGrpSpPr>
          <p:cNvPr id="47" name="Group 46"/>
          <p:cNvGrpSpPr/>
          <p:nvPr userDrawn="1"/>
        </p:nvGrpSpPr>
        <p:grpSpPr>
          <a:xfrm>
            <a:off x="9782250" y="3394054"/>
            <a:ext cx="2288353" cy="2802527"/>
            <a:chOff x="9810037" y="3145164"/>
            <a:chExt cx="2335178" cy="2860280"/>
          </a:xfrm>
        </p:grpSpPr>
        <p:sp>
          <p:nvSpPr>
            <p:cNvPr id="48" name="Rectangle 47"/>
            <p:cNvSpPr/>
            <p:nvPr/>
          </p:nvSpPr>
          <p:spPr>
            <a:xfrm>
              <a:off x="9810357" y="3877707"/>
              <a:ext cx="2334539" cy="2127737"/>
            </a:xfrm>
            <a:prstGeom prst="rect">
              <a:avLst/>
            </a:prstGeom>
            <a:solidFill>
              <a:srgbClr val="FFFFFF">
                <a:lumMod val="85000"/>
              </a:srgbClr>
            </a:solidFill>
            <a:ln w="10795" cap="flat" cmpd="sng" algn="ctr">
              <a:noFill/>
              <a:prstDash val="solid"/>
            </a:ln>
            <a:effectLst/>
          </p:spPr>
          <p:txBody>
            <a:bodyPr tIns="87845" bIns="87845" rtlCol="0" anchor="t"/>
            <a:lstStyle/>
            <a:p>
              <a:pPr marL="1555" marR="0" lvl="0" indent="0" defTabSz="671768"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rPr>
                <a:t> </a:t>
              </a:r>
            </a:p>
            <a:p>
              <a:pPr marL="292992" marR="0" lvl="0" indent="-291436" defTabSz="671768"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endParaRPr>
            </a:p>
            <a:p>
              <a:pPr marL="292992" marR="0" lvl="0" indent="-291436" defTabSz="671768"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endParaRPr>
            </a:p>
          </p:txBody>
        </p:sp>
        <p:sp>
          <p:nvSpPr>
            <p:cNvPr id="49" name="Rectangle 48"/>
            <p:cNvSpPr/>
            <p:nvPr/>
          </p:nvSpPr>
          <p:spPr>
            <a:xfrm>
              <a:off x="9810037" y="3145164"/>
              <a:ext cx="2335178" cy="688596"/>
            </a:xfrm>
            <a:prstGeom prst="rect">
              <a:avLst/>
            </a:prstGeom>
            <a:solidFill>
              <a:srgbClr val="005AA1"/>
            </a:solidFill>
            <a:ln w="10795" cap="flat" cmpd="sng" algn="ctr">
              <a:noFill/>
              <a:prstDash val="solid"/>
            </a:ln>
            <a:effectLst/>
          </p:spPr>
          <p:txBody>
            <a:bodyPr lIns="87845" tIns="0" rIns="0" bIns="0" rtlCol="0" anchor="ctr"/>
            <a:lstStyle/>
            <a:p>
              <a:pPr marL="0" marR="0" lvl="0" indent="0" defTabSz="671963"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0" b="0" i="0" u="none" strike="noStrike" kern="0" cap="none" spc="0" normalizeH="0" baseline="0" noProof="0">
                  <a:ln>
                    <a:noFill/>
                  </a:ln>
                  <a:solidFill>
                    <a:srgbClr val="FFFFFF"/>
                  </a:solidFill>
                  <a:effectLst/>
                  <a:uLnTx/>
                  <a:uFillTx/>
                  <a:latin typeface="Segoe UI"/>
                  <a:ea typeface="Verdana" pitchFamily="34" charset="0"/>
                  <a:cs typeface="Segoe UI" panose="020B0502040204020203" pitchFamily="34" charset="0"/>
                </a:rPr>
                <a:t> </a:t>
              </a:r>
            </a:p>
          </p:txBody>
        </p:sp>
      </p:grpSp>
      <p:sp>
        <p:nvSpPr>
          <p:cNvPr id="51" name="Rectangle 50"/>
          <p:cNvSpPr/>
          <p:nvPr userDrawn="1"/>
        </p:nvSpPr>
        <p:spPr>
          <a:xfrm>
            <a:off x="2748282" y="3394049"/>
            <a:ext cx="2288349" cy="673419"/>
          </a:xfrm>
          <a:prstGeom prst="rect">
            <a:avLst/>
          </a:prstGeom>
          <a:solidFill>
            <a:srgbClr val="0072C6"/>
          </a:solidFill>
          <a:ln w="10795" cap="flat" cmpd="sng" algn="ctr">
            <a:noFill/>
            <a:prstDash val="solid"/>
          </a:ln>
          <a:effectLst/>
        </p:spPr>
        <p:txBody>
          <a:bodyPr lIns="89594" tIns="0" rIns="0" bIns="0" rtlCol="0" anchor="ctr"/>
          <a:lstStyle/>
          <a:p>
            <a:pPr marL="0" marR="0" lvl="0" indent="0" algn="l" defTabSz="671963" rtl="0" eaLnBrk="1" fontAlgn="auto" latinLnBrk="0" hangingPunct="1">
              <a:lnSpc>
                <a:spcPct val="100000"/>
              </a:lnSpc>
              <a:spcBef>
                <a:spcPts val="0"/>
              </a:spcBef>
              <a:spcAft>
                <a:spcPts val="0"/>
              </a:spcAft>
              <a:buClrTx/>
              <a:buSzTx/>
              <a:buFontTx/>
              <a:buNone/>
              <a:tabLst/>
              <a:defRPr/>
            </a:pPr>
            <a:endParaRPr kumimoji="0" lang="en-US" sz="1960" b="0" i="0" u="none" strike="noStrike" kern="0" cap="none" spc="0" normalizeH="0" baseline="0" noProof="0">
              <a:ln>
                <a:noFill/>
              </a:ln>
              <a:solidFill>
                <a:srgbClr val="FFFFFF"/>
              </a:solidFill>
              <a:effectLst/>
              <a:uLnTx/>
              <a:uFillTx/>
              <a:latin typeface="Segoe UI"/>
              <a:ea typeface="Verdana" pitchFamily="34" charset="0"/>
              <a:cs typeface="Segoe UI" panose="020B0502040204020203" pitchFamily="34" charset="0"/>
            </a:endParaRPr>
          </a:p>
        </p:txBody>
      </p:sp>
      <p:grpSp>
        <p:nvGrpSpPr>
          <p:cNvPr id="56" name="Group 55"/>
          <p:cNvGrpSpPr/>
          <p:nvPr userDrawn="1"/>
        </p:nvGrpSpPr>
        <p:grpSpPr>
          <a:xfrm>
            <a:off x="5092941" y="3394054"/>
            <a:ext cx="2288353" cy="2802527"/>
            <a:chOff x="4926164" y="2410254"/>
            <a:chExt cx="2288949" cy="2803655"/>
          </a:xfrm>
        </p:grpSpPr>
        <p:sp>
          <p:nvSpPr>
            <p:cNvPr id="57" name="Rectangle 56"/>
            <p:cNvSpPr/>
            <p:nvPr/>
          </p:nvSpPr>
          <p:spPr>
            <a:xfrm>
              <a:off x="4926478" y="3128294"/>
              <a:ext cx="2288323" cy="2085615"/>
            </a:xfrm>
            <a:prstGeom prst="rect">
              <a:avLst/>
            </a:prstGeom>
            <a:solidFill>
              <a:srgbClr val="FFFFFF">
                <a:lumMod val="85000"/>
              </a:srgbClr>
            </a:solidFill>
            <a:ln w="10795" cap="flat" cmpd="sng" algn="ctr">
              <a:noFill/>
              <a:prstDash val="solid"/>
            </a:ln>
            <a:effectLst/>
          </p:spPr>
          <p:txBody>
            <a:bodyPr lIns="87845" tIns="87845" rIns="87845" bIns="87845" rtlCol="0" anchor="t"/>
            <a:lstStyle/>
            <a:p>
              <a:pPr marL="1555" marR="0" lvl="0" indent="0" defTabSz="671768"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rPr>
                <a:t> </a:t>
              </a:r>
            </a:p>
          </p:txBody>
        </p:sp>
        <p:sp>
          <p:nvSpPr>
            <p:cNvPr id="58" name="Rectangle 57"/>
            <p:cNvSpPr/>
            <p:nvPr/>
          </p:nvSpPr>
          <p:spPr>
            <a:xfrm>
              <a:off x="4926164" y="2410254"/>
              <a:ext cx="2288949" cy="674964"/>
            </a:xfrm>
            <a:prstGeom prst="rect">
              <a:avLst/>
            </a:prstGeom>
            <a:solidFill>
              <a:srgbClr val="0072C6"/>
            </a:solidFill>
            <a:ln w="10795" cap="flat" cmpd="sng" algn="ctr">
              <a:noFill/>
              <a:prstDash val="solid"/>
            </a:ln>
            <a:effectLst/>
          </p:spPr>
          <p:txBody>
            <a:bodyPr lIns="87845" tIns="0" rIns="0" bIns="0" rtlCol="0" anchor="ctr"/>
            <a:lstStyle/>
            <a:p>
              <a:pPr marL="0" marR="0" lvl="0" indent="0" defTabSz="671963" eaLnBrk="1" fontAlgn="auto" latinLnBrk="0" hangingPunct="1">
                <a:lnSpc>
                  <a:spcPct val="100000"/>
                </a:lnSpc>
                <a:spcBef>
                  <a:spcPts val="0"/>
                </a:spcBef>
                <a:spcAft>
                  <a:spcPts val="0"/>
                </a:spcAft>
                <a:buClrTx/>
                <a:buSzTx/>
                <a:buFontTx/>
                <a:buNone/>
                <a:tabLst/>
                <a:defRPr/>
              </a:pPr>
              <a:r>
                <a:rPr kumimoji="0" lang="en-US" sz="1960" b="0" i="0" u="none" strike="noStrike" kern="0" cap="none" spc="0" normalizeH="0" baseline="0" noProof="0">
                  <a:ln>
                    <a:noFill/>
                  </a:ln>
                  <a:solidFill>
                    <a:srgbClr val="FFFFFF"/>
                  </a:solidFill>
                  <a:effectLst/>
                  <a:uLnTx/>
                  <a:uFillTx/>
                  <a:latin typeface="Segoe UI"/>
                  <a:ea typeface="Verdana" pitchFamily="34" charset="0"/>
                  <a:cs typeface="Segoe UI" panose="020B0502040204020203" pitchFamily="34" charset="0"/>
                </a:rPr>
                <a:t> </a:t>
              </a:r>
            </a:p>
          </p:txBody>
        </p:sp>
      </p:grpSp>
      <p:grpSp>
        <p:nvGrpSpPr>
          <p:cNvPr id="68" name="Group 67"/>
          <p:cNvGrpSpPr/>
          <p:nvPr userDrawn="1"/>
        </p:nvGrpSpPr>
        <p:grpSpPr>
          <a:xfrm>
            <a:off x="403632" y="3394054"/>
            <a:ext cx="2288353" cy="2802527"/>
            <a:chOff x="235634" y="2410254"/>
            <a:chExt cx="2288949" cy="2803655"/>
          </a:xfrm>
        </p:grpSpPr>
        <p:sp>
          <p:nvSpPr>
            <p:cNvPr id="69" name="Rectangle 68"/>
            <p:cNvSpPr/>
            <p:nvPr/>
          </p:nvSpPr>
          <p:spPr>
            <a:xfrm>
              <a:off x="235948" y="3128295"/>
              <a:ext cx="2288323" cy="2085614"/>
            </a:xfrm>
            <a:prstGeom prst="rect">
              <a:avLst/>
            </a:prstGeom>
            <a:solidFill>
              <a:srgbClr val="FFFFFF">
                <a:lumMod val="85000"/>
              </a:srgbClr>
            </a:solidFill>
            <a:ln w="10795" cap="flat" cmpd="sng" algn="ctr">
              <a:noFill/>
              <a:prstDash val="solid"/>
            </a:ln>
            <a:effectLst/>
          </p:spPr>
          <p:txBody>
            <a:bodyPr lIns="87845" tIns="87845" rIns="87845" bIns="87845" rtlCol="0" anchor="t"/>
            <a:lstStyle/>
            <a:p>
              <a:pPr marL="1555" marR="0" lvl="0" indent="0" defTabSz="671768"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rPr>
                <a:t> </a:t>
              </a:r>
            </a:p>
            <a:p>
              <a:pPr marL="1555" marR="0" lvl="0" indent="0" defTabSz="671768"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rPr>
                <a:t> </a:t>
              </a:r>
            </a:p>
            <a:p>
              <a:pPr marL="1555" marR="0" lvl="0" indent="0" defTabSz="671768"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rPr>
                <a:t> </a:t>
              </a:r>
            </a:p>
            <a:p>
              <a:pPr marL="1555" marR="0" lvl="0" indent="0" defTabSz="671768"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rPr>
                <a:t> </a:t>
              </a:r>
            </a:p>
            <a:p>
              <a:pPr marL="1555" marR="0" lvl="0" indent="0" defTabSz="671768"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rPr>
                <a:t> </a:t>
              </a:r>
            </a:p>
            <a:p>
              <a:pPr marL="292992" marR="0" lvl="0" indent="-291436" defTabSz="671768"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endParaRPr>
            </a:p>
          </p:txBody>
        </p:sp>
        <p:sp>
          <p:nvSpPr>
            <p:cNvPr id="70" name="Rectangle 69"/>
            <p:cNvSpPr/>
            <p:nvPr/>
          </p:nvSpPr>
          <p:spPr>
            <a:xfrm>
              <a:off x="235634" y="2410254"/>
              <a:ext cx="2288949" cy="674964"/>
            </a:xfrm>
            <a:prstGeom prst="rect">
              <a:avLst/>
            </a:prstGeom>
            <a:solidFill>
              <a:srgbClr val="0072C6"/>
            </a:solidFill>
            <a:ln w="10795" cap="flat" cmpd="sng" algn="ctr">
              <a:noFill/>
              <a:prstDash val="solid"/>
            </a:ln>
            <a:effectLst/>
          </p:spPr>
          <p:txBody>
            <a:bodyPr lIns="87845" tIns="0" rIns="0" bIns="0" rtlCol="0" anchor="ctr"/>
            <a:lstStyle/>
            <a:p>
              <a:pPr marL="0" marR="0" lvl="0" indent="0" defTabSz="671963" eaLnBrk="1" fontAlgn="auto" latinLnBrk="0" hangingPunct="1">
                <a:lnSpc>
                  <a:spcPct val="100000"/>
                </a:lnSpc>
                <a:spcBef>
                  <a:spcPts val="0"/>
                </a:spcBef>
                <a:spcAft>
                  <a:spcPts val="0"/>
                </a:spcAft>
                <a:buClrTx/>
                <a:buSzTx/>
                <a:buFontTx/>
                <a:buNone/>
                <a:tabLst/>
                <a:defRPr/>
              </a:pPr>
              <a:endParaRPr kumimoji="0" lang="en-US" sz="1960" b="0" i="0" u="none" strike="noStrike" kern="0" cap="none" spc="0" normalizeH="0" baseline="0" noProof="0">
                <a:ln>
                  <a:noFill/>
                </a:ln>
                <a:solidFill>
                  <a:srgbClr val="FFFFFF"/>
                </a:solidFill>
                <a:effectLst/>
                <a:uLnTx/>
                <a:uFillTx/>
                <a:latin typeface="Segoe UI"/>
                <a:ea typeface="Verdana" pitchFamily="34" charset="0"/>
                <a:cs typeface="Segoe UI" panose="020B0502040204020203" pitchFamily="34" charset="0"/>
              </a:endParaRPr>
            </a:p>
          </p:txBody>
        </p:sp>
      </p:grpSp>
      <p:grpSp>
        <p:nvGrpSpPr>
          <p:cNvPr id="72" name="Group 71"/>
          <p:cNvGrpSpPr/>
          <p:nvPr userDrawn="1"/>
        </p:nvGrpSpPr>
        <p:grpSpPr>
          <a:xfrm>
            <a:off x="7437595" y="3394054"/>
            <a:ext cx="2288353" cy="2802527"/>
            <a:chOff x="7271429" y="2410254"/>
            <a:chExt cx="2288949" cy="2803655"/>
          </a:xfrm>
        </p:grpSpPr>
        <p:sp>
          <p:nvSpPr>
            <p:cNvPr id="73" name="Rectangle 72"/>
            <p:cNvSpPr/>
            <p:nvPr/>
          </p:nvSpPr>
          <p:spPr>
            <a:xfrm>
              <a:off x="7271743" y="3128294"/>
              <a:ext cx="2288323" cy="2085615"/>
            </a:xfrm>
            <a:prstGeom prst="rect">
              <a:avLst/>
            </a:prstGeom>
            <a:solidFill>
              <a:srgbClr val="FFFFFF">
                <a:lumMod val="85000"/>
              </a:srgbClr>
            </a:solidFill>
            <a:ln w="10795" cap="flat" cmpd="sng" algn="ctr">
              <a:noFill/>
              <a:prstDash val="solid"/>
            </a:ln>
            <a:effectLst/>
          </p:spPr>
          <p:txBody>
            <a:bodyPr tIns="87845" bIns="87845" rtlCol="0" anchor="t"/>
            <a:lstStyle/>
            <a:p>
              <a:pPr marL="1555" marR="0" lvl="0" indent="0" defTabSz="671768"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399" b="0" i="0" u="none" strike="noStrike" kern="0" cap="none" spc="0" normalizeH="0" baseline="0" noProof="0">
                  <a:ln>
                    <a:noFill/>
                  </a:ln>
                  <a:solidFill>
                    <a:prstClr val="black">
                      <a:lumMod val="75000"/>
                      <a:lumOff val="25000"/>
                    </a:prstClr>
                  </a:solidFill>
                  <a:effectLst/>
                  <a:uLnTx/>
                  <a:uFillTx/>
                  <a:latin typeface="Segoe UI"/>
                  <a:cs typeface="Segoe UI" panose="020B0502040204020203" pitchFamily="34" charset="0"/>
                </a:rPr>
                <a:t> </a:t>
              </a:r>
            </a:p>
          </p:txBody>
        </p:sp>
        <p:sp>
          <p:nvSpPr>
            <p:cNvPr id="74" name="Rectangle 73"/>
            <p:cNvSpPr/>
            <p:nvPr/>
          </p:nvSpPr>
          <p:spPr>
            <a:xfrm>
              <a:off x="7271429" y="2410254"/>
              <a:ext cx="2288949" cy="674964"/>
            </a:xfrm>
            <a:prstGeom prst="rect">
              <a:avLst/>
            </a:prstGeom>
            <a:solidFill>
              <a:srgbClr val="0072C6"/>
            </a:solidFill>
            <a:ln w="10795" cap="flat" cmpd="sng" algn="ctr">
              <a:noFill/>
              <a:prstDash val="solid"/>
            </a:ln>
            <a:effectLst/>
          </p:spPr>
          <p:txBody>
            <a:bodyPr lIns="87845" tIns="0" rIns="0" bIns="0" rtlCol="0" anchor="ctr"/>
            <a:lstStyle/>
            <a:p>
              <a:pPr marL="0" marR="0" lvl="0" indent="0" defTabSz="671963"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0" b="0" i="0" u="none" strike="noStrike" kern="0" cap="none" spc="0" normalizeH="0" baseline="0" noProof="0">
                  <a:ln>
                    <a:noFill/>
                  </a:ln>
                  <a:solidFill>
                    <a:srgbClr val="FFFFFF"/>
                  </a:solidFill>
                  <a:effectLst/>
                  <a:uLnTx/>
                  <a:uFillTx/>
                  <a:latin typeface="Segoe UI"/>
                  <a:ea typeface="Verdana" pitchFamily="34" charset="0"/>
                  <a:cs typeface="Segoe UI" panose="020B0502040204020203" pitchFamily="34" charset="0"/>
                </a:rPr>
                <a:t> </a:t>
              </a:r>
            </a:p>
          </p:txBody>
        </p:sp>
      </p:grpSp>
      <p:sp>
        <p:nvSpPr>
          <p:cNvPr id="76" name="Text Placeholder 6"/>
          <p:cNvSpPr>
            <a:spLocks noGrp="1"/>
          </p:cNvSpPr>
          <p:nvPr>
            <p:ph type="body" sz="quarter" idx="12" hasCustomPrompt="1"/>
          </p:nvPr>
        </p:nvSpPr>
        <p:spPr>
          <a:xfrm>
            <a:off x="3616036" y="1785981"/>
            <a:ext cx="8057700" cy="312598"/>
          </a:xfrm>
          <a:prstGeom prst="rect">
            <a:avLst/>
          </a:prstGeom>
        </p:spPr>
        <p:txBody>
          <a:bodyPr anchor="ctr">
            <a:noAutofit/>
          </a:bodyPr>
          <a:lstStyle>
            <a:lvl1pPr marL="0" indent="0" algn="l">
              <a:buNone/>
              <a:defRPr lang="en-US" sz="2399" kern="1200" dirty="0">
                <a:solidFill>
                  <a:srgbClr val="0072C6"/>
                </a:solidFill>
                <a:latin typeface="Segoe UI"/>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&lt;OFFERINGNAME&gt;</a:t>
            </a:r>
            <a:endParaRPr lang="en-US"/>
          </a:p>
        </p:txBody>
      </p:sp>
      <p:sp>
        <p:nvSpPr>
          <p:cNvPr id="77" name="Text Placeholder 6"/>
          <p:cNvSpPr>
            <a:spLocks noGrp="1"/>
          </p:cNvSpPr>
          <p:nvPr>
            <p:ph type="body" sz="quarter" idx="30" hasCustomPrompt="1"/>
          </p:nvPr>
        </p:nvSpPr>
        <p:spPr>
          <a:xfrm>
            <a:off x="403631" y="3394052"/>
            <a:ext cx="1700099" cy="669795"/>
          </a:xfrm>
          <a:prstGeom prst="rect">
            <a:avLst/>
          </a:prstGeom>
        </p:spPr>
        <p:txBody>
          <a:bodyPr anchor="ctr">
            <a:noAutofit/>
          </a:bodyPr>
          <a:lstStyle>
            <a:lvl1pPr marL="466298" indent="-466298" algn="l">
              <a:buFontTx/>
              <a:buNone/>
              <a:defRPr kumimoji="0" lang="en-US" sz="1960" b="0" i="0" u="none" strike="noStrike" kern="0" cap="none" spc="0" normalizeH="0" baseline="0" dirty="0">
                <a:ln>
                  <a:noFill/>
                </a:ln>
                <a:solidFill>
                  <a:srgbClr val="FFFFFF"/>
                </a:solidFill>
                <a:effectLst/>
                <a:uLnTx/>
                <a:uFillTx/>
                <a:latin typeface="Segoe UI"/>
                <a:ea typeface="Verdana"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&lt;STAGE1&gt;</a:t>
            </a:r>
            <a:endParaRPr lang="en-US"/>
          </a:p>
        </p:txBody>
      </p:sp>
      <p:sp>
        <p:nvSpPr>
          <p:cNvPr id="78" name="Text Placeholder 6"/>
          <p:cNvSpPr>
            <a:spLocks noGrp="1"/>
          </p:cNvSpPr>
          <p:nvPr>
            <p:ph type="body" sz="quarter" idx="31" hasCustomPrompt="1"/>
          </p:nvPr>
        </p:nvSpPr>
        <p:spPr>
          <a:xfrm>
            <a:off x="2751003" y="3393201"/>
            <a:ext cx="1700099" cy="667568"/>
          </a:xfrm>
          <a:prstGeom prst="rect">
            <a:avLst/>
          </a:prstGeom>
        </p:spPr>
        <p:txBody>
          <a:bodyPr anchor="ctr">
            <a:noAutofit/>
          </a:bodyPr>
          <a:lstStyle>
            <a:lvl1pPr marL="466298" indent="-466298" algn="l">
              <a:buFontTx/>
              <a:buNone/>
              <a:defRPr kumimoji="0" lang="en-US" sz="1960" b="0" i="0" u="none" strike="noStrike" kern="0" cap="none" spc="0" normalizeH="0" baseline="0" dirty="0">
                <a:ln>
                  <a:noFill/>
                </a:ln>
                <a:solidFill>
                  <a:srgbClr val="FFFFFF"/>
                </a:solidFill>
                <a:effectLst/>
                <a:uLnTx/>
                <a:uFillTx/>
                <a:latin typeface="Segoe UI"/>
                <a:ea typeface="Verdana"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&lt;STAGE2&gt;</a:t>
            </a:r>
            <a:endParaRPr lang="en-US"/>
          </a:p>
        </p:txBody>
      </p:sp>
      <p:sp>
        <p:nvSpPr>
          <p:cNvPr id="79" name="Text Placeholder 6"/>
          <p:cNvSpPr>
            <a:spLocks noGrp="1"/>
          </p:cNvSpPr>
          <p:nvPr>
            <p:ph type="body" sz="quarter" idx="32" hasCustomPrompt="1"/>
          </p:nvPr>
        </p:nvSpPr>
        <p:spPr>
          <a:xfrm>
            <a:off x="5096534" y="3393497"/>
            <a:ext cx="1700099" cy="673427"/>
          </a:xfrm>
          <a:prstGeom prst="rect">
            <a:avLst/>
          </a:prstGeom>
        </p:spPr>
        <p:txBody>
          <a:bodyPr anchor="ctr">
            <a:noAutofit/>
          </a:bodyPr>
          <a:lstStyle>
            <a:lvl1pPr marL="466298" indent="-466298" algn="l">
              <a:buFontTx/>
              <a:buNone/>
              <a:defRPr kumimoji="0" lang="en-US" sz="1960" b="0" i="0" u="none" strike="noStrike" kern="0" cap="none" spc="0" normalizeH="0" baseline="0" dirty="0">
                <a:ln>
                  <a:noFill/>
                </a:ln>
                <a:solidFill>
                  <a:srgbClr val="FFFFFF"/>
                </a:solidFill>
                <a:effectLst/>
                <a:uLnTx/>
                <a:uFillTx/>
                <a:latin typeface="Segoe UI"/>
                <a:ea typeface="Verdana"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&lt;STAGE3&gt;</a:t>
            </a:r>
            <a:endParaRPr lang="en-US"/>
          </a:p>
        </p:txBody>
      </p:sp>
      <p:sp>
        <p:nvSpPr>
          <p:cNvPr id="80" name="Text Placeholder 6"/>
          <p:cNvSpPr>
            <a:spLocks noGrp="1"/>
          </p:cNvSpPr>
          <p:nvPr>
            <p:ph type="body" sz="quarter" idx="33" hasCustomPrompt="1"/>
          </p:nvPr>
        </p:nvSpPr>
        <p:spPr>
          <a:xfrm>
            <a:off x="7440494" y="3393324"/>
            <a:ext cx="1700099" cy="673600"/>
          </a:xfrm>
          <a:prstGeom prst="rect">
            <a:avLst/>
          </a:prstGeom>
        </p:spPr>
        <p:txBody>
          <a:bodyPr anchor="ctr">
            <a:noAutofit/>
          </a:bodyPr>
          <a:lstStyle>
            <a:lvl1pPr marL="466298" indent="-466298" algn="l">
              <a:buFontTx/>
              <a:buNone/>
              <a:defRPr kumimoji="0" lang="en-US" sz="1960" b="0" i="0" u="none" strike="noStrike" kern="0" cap="none" spc="0" normalizeH="0" baseline="0" dirty="0">
                <a:ln>
                  <a:noFill/>
                </a:ln>
                <a:solidFill>
                  <a:srgbClr val="FFFFFF"/>
                </a:solidFill>
                <a:effectLst/>
                <a:uLnTx/>
                <a:uFillTx/>
                <a:latin typeface="Segoe UI"/>
                <a:ea typeface="Verdana"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&lt;STAGE4&gt;</a:t>
            </a:r>
            <a:endParaRPr lang="en-US"/>
          </a:p>
        </p:txBody>
      </p:sp>
      <p:sp>
        <p:nvSpPr>
          <p:cNvPr id="82" name="Content Placeholder 39"/>
          <p:cNvSpPr>
            <a:spLocks noGrp="1"/>
          </p:cNvSpPr>
          <p:nvPr>
            <p:ph sz="quarter" idx="34" hasCustomPrompt="1"/>
          </p:nvPr>
        </p:nvSpPr>
        <p:spPr>
          <a:xfrm>
            <a:off x="407486" y="4215903"/>
            <a:ext cx="2277904" cy="1980678"/>
          </a:xfrm>
          <a:prstGeom prst="rect">
            <a:avLst/>
          </a:prstGeom>
        </p:spPr>
        <p:txBody>
          <a:bodyPr lIns="91440" rIns="91440">
            <a:noAutofit/>
          </a:bodyPr>
          <a:lstStyle>
            <a:lvl1pPr marL="117244" indent="-117244">
              <a:spcBef>
                <a:spcPts val="0"/>
              </a:spcBef>
              <a:spcAft>
                <a:spcPts val="416"/>
              </a:spcAft>
              <a:buFont typeface="Wingdings" panose="05000000000000000000" pitchFamily="2" charset="2"/>
              <a:buChar char="§"/>
              <a:defRPr sz="1428">
                <a:latin typeface="Segoe UI Light" panose="020B0502040204020203" pitchFamily="34" charset="0"/>
                <a:cs typeface="Segoe UI Light" panose="020B0502040204020203" pitchFamily="34" charset="0"/>
              </a:defRPr>
            </a:lvl1pPr>
            <a:lvl2pPr>
              <a:defRPr sz="1040"/>
            </a:lvl2pPr>
            <a:lvl3pPr>
              <a:defRPr sz="1040"/>
            </a:lvl3pPr>
            <a:lvl4pPr>
              <a:defRPr sz="1040"/>
            </a:lvl4pPr>
            <a:lvl5pPr>
              <a:defRPr sz="1040"/>
            </a:lvl5pPr>
          </a:lstStyle>
          <a:p>
            <a:pPr lvl="0"/>
            <a:r>
              <a:rPr lang="en-US"/>
              <a:t>&lt;STAGE1DELIVERABLES&gt;</a:t>
            </a:r>
          </a:p>
        </p:txBody>
      </p:sp>
      <p:sp>
        <p:nvSpPr>
          <p:cNvPr id="83" name="Content Placeholder 39"/>
          <p:cNvSpPr>
            <a:spLocks noGrp="1"/>
          </p:cNvSpPr>
          <p:nvPr>
            <p:ph sz="quarter" idx="35" hasCustomPrompt="1"/>
          </p:nvPr>
        </p:nvSpPr>
        <p:spPr>
          <a:xfrm>
            <a:off x="2753510" y="4215903"/>
            <a:ext cx="2276139" cy="1980678"/>
          </a:xfrm>
          <a:prstGeom prst="rect">
            <a:avLst/>
          </a:prstGeom>
        </p:spPr>
        <p:txBody>
          <a:bodyPr lIns="91440" rIns="91440">
            <a:noAutofit/>
          </a:bodyPr>
          <a:lstStyle>
            <a:lvl1pPr marL="117244" indent="-117244">
              <a:spcBef>
                <a:spcPts val="0"/>
              </a:spcBef>
              <a:spcAft>
                <a:spcPts val="416"/>
              </a:spcAft>
              <a:buFont typeface="Wingdings" panose="05000000000000000000" pitchFamily="2" charset="2"/>
              <a:buChar char="§"/>
              <a:defRPr sz="1428">
                <a:latin typeface="Segoe UI Light" panose="020B0502040204020203" pitchFamily="34" charset="0"/>
                <a:cs typeface="Segoe UI Light" panose="020B0502040204020203" pitchFamily="34" charset="0"/>
              </a:defRPr>
            </a:lvl1pPr>
            <a:lvl2pPr>
              <a:defRPr sz="1040"/>
            </a:lvl2pPr>
            <a:lvl3pPr>
              <a:defRPr sz="1040"/>
            </a:lvl3pPr>
            <a:lvl4pPr>
              <a:defRPr sz="1040"/>
            </a:lvl4pPr>
            <a:lvl5pPr>
              <a:defRPr sz="1040"/>
            </a:lvl5pPr>
          </a:lstStyle>
          <a:p>
            <a:pPr lvl="0"/>
            <a:r>
              <a:rPr lang="en-US"/>
              <a:t>&lt;STAGE2DELIVERABLES&gt;</a:t>
            </a:r>
          </a:p>
        </p:txBody>
      </p:sp>
      <p:sp>
        <p:nvSpPr>
          <p:cNvPr id="84" name="Content Placeholder 39"/>
          <p:cNvSpPr>
            <a:spLocks noGrp="1"/>
          </p:cNvSpPr>
          <p:nvPr>
            <p:ph sz="quarter" idx="36" hasCustomPrompt="1"/>
          </p:nvPr>
        </p:nvSpPr>
        <p:spPr>
          <a:xfrm>
            <a:off x="5096532" y="4213509"/>
            <a:ext cx="2284449" cy="1983070"/>
          </a:xfrm>
          <a:prstGeom prst="rect">
            <a:avLst/>
          </a:prstGeom>
        </p:spPr>
        <p:txBody>
          <a:bodyPr lIns="91440" rIns="91440">
            <a:noAutofit/>
          </a:bodyPr>
          <a:lstStyle>
            <a:lvl1pPr marL="117244" indent="-117244">
              <a:spcBef>
                <a:spcPts val="0"/>
              </a:spcBef>
              <a:spcAft>
                <a:spcPts val="416"/>
              </a:spcAft>
              <a:buFont typeface="Wingdings" panose="05000000000000000000" pitchFamily="2" charset="2"/>
              <a:buChar char="§"/>
              <a:defRPr sz="1428">
                <a:latin typeface="Segoe UI Light" panose="020B0502040204020203" pitchFamily="34" charset="0"/>
                <a:cs typeface="Segoe UI Light" panose="020B0502040204020203" pitchFamily="34" charset="0"/>
              </a:defRPr>
            </a:lvl1pPr>
            <a:lvl2pPr>
              <a:defRPr sz="1040"/>
            </a:lvl2pPr>
            <a:lvl3pPr>
              <a:defRPr sz="1040"/>
            </a:lvl3pPr>
            <a:lvl4pPr>
              <a:defRPr sz="1040"/>
            </a:lvl4pPr>
            <a:lvl5pPr>
              <a:defRPr sz="1040"/>
            </a:lvl5pPr>
          </a:lstStyle>
          <a:p>
            <a:pPr lvl="0"/>
            <a:r>
              <a:rPr lang="en-US"/>
              <a:t>&lt;STAGE3DELIVERABLES&gt;</a:t>
            </a:r>
          </a:p>
        </p:txBody>
      </p:sp>
      <p:sp>
        <p:nvSpPr>
          <p:cNvPr id="85" name="Content Placeholder 39"/>
          <p:cNvSpPr>
            <a:spLocks noGrp="1"/>
          </p:cNvSpPr>
          <p:nvPr>
            <p:ph sz="quarter" idx="37" hasCustomPrompt="1"/>
          </p:nvPr>
        </p:nvSpPr>
        <p:spPr>
          <a:xfrm>
            <a:off x="7440210" y="4219044"/>
            <a:ext cx="2277743" cy="1976886"/>
          </a:xfrm>
          <a:prstGeom prst="rect">
            <a:avLst/>
          </a:prstGeom>
        </p:spPr>
        <p:txBody>
          <a:bodyPr lIns="91440" rIns="91440">
            <a:noAutofit/>
          </a:bodyPr>
          <a:lstStyle>
            <a:lvl1pPr marL="117244" indent="-117244">
              <a:spcBef>
                <a:spcPts val="0"/>
              </a:spcBef>
              <a:spcAft>
                <a:spcPts val="416"/>
              </a:spcAft>
              <a:buFont typeface="Wingdings" panose="05000000000000000000" pitchFamily="2" charset="2"/>
              <a:buChar char="§"/>
              <a:defRPr sz="1428">
                <a:latin typeface="Segoe UI Light" panose="020B0502040204020203" pitchFamily="34" charset="0"/>
                <a:cs typeface="Segoe UI Light" panose="020B0502040204020203" pitchFamily="34" charset="0"/>
              </a:defRPr>
            </a:lvl1pPr>
            <a:lvl2pPr>
              <a:defRPr sz="1040"/>
            </a:lvl2pPr>
            <a:lvl3pPr>
              <a:defRPr sz="1040"/>
            </a:lvl3pPr>
            <a:lvl4pPr>
              <a:defRPr sz="1040"/>
            </a:lvl4pPr>
            <a:lvl5pPr>
              <a:defRPr sz="1040"/>
            </a:lvl5pPr>
          </a:lstStyle>
          <a:p>
            <a:pPr lvl="0"/>
            <a:r>
              <a:rPr lang="en-US"/>
              <a:t>&lt;STAGE4DELIVERABLES&gt;</a:t>
            </a:r>
          </a:p>
        </p:txBody>
      </p:sp>
      <p:sp>
        <p:nvSpPr>
          <p:cNvPr id="86" name="Content Placeholder 39"/>
          <p:cNvSpPr>
            <a:spLocks noGrp="1"/>
          </p:cNvSpPr>
          <p:nvPr>
            <p:ph sz="quarter" idx="38" hasCustomPrompt="1"/>
          </p:nvPr>
        </p:nvSpPr>
        <p:spPr>
          <a:xfrm>
            <a:off x="9783678" y="4220190"/>
            <a:ext cx="2283045" cy="1976391"/>
          </a:xfrm>
          <a:prstGeom prst="rect">
            <a:avLst/>
          </a:prstGeom>
        </p:spPr>
        <p:txBody>
          <a:bodyPr lIns="91440" rIns="91440">
            <a:noAutofit/>
          </a:bodyPr>
          <a:lstStyle>
            <a:lvl1pPr marL="117244" indent="-117244">
              <a:spcBef>
                <a:spcPts val="0"/>
              </a:spcBef>
              <a:spcAft>
                <a:spcPts val="416"/>
              </a:spcAft>
              <a:buFont typeface="Wingdings" panose="05000000000000000000" pitchFamily="2" charset="2"/>
              <a:buChar char="§"/>
              <a:defRPr sz="1428">
                <a:latin typeface="Segoe UI Light" panose="020B0502040204020203" pitchFamily="34" charset="0"/>
                <a:cs typeface="Segoe UI Light" panose="020B0502040204020203" pitchFamily="34" charset="0"/>
              </a:defRPr>
            </a:lvl1pPr>
            <a:lvl2pPr>
              <a:defRPr sz="1040"/>
            </a:lvl2pPr>
            <a:lvl3pPr>
              <a:defRPr sz="1040"/>
            </a:lvl3pPr>
            <a:lvl4pPr>
              <a:defRPr sz="1040"/>
            </a:lvl4pPr>
            <a:lvl5pPr>
              <a:defRPr sz="1040"/>
            </a:lvl5pPr>
          </a:lstStyle>
          <a:p>
            <a:pPr lvl="0"/>
            <a:r>
              <a:rPr lang="en-US"/>
              <a:t>&lt;STAGE5DELIVERABLES&gt;</a:t>
            </a:r>
          </a:p>
        </p:txBody>
      </p:sp>
      <p:sp>
        <p:nvSpPr>
          <p:cNvPr id="87" name="TextBox 86"/>
          <p:cNvSpPr txBox="1"/>
          <p:nvPr userDrawn="1"/>
        </p:nvSpPr>
        <p:spPr>
          <a:xfrm>
            <a:off x="162588" y="111549"/>
            <a:ext cx="11902794" cy="798558"/>
          </a:xfrm>
          <a:prstGeom prst="rect">
            <a:avLst/>
          </a:prstGeom>
          <a:noFill/>
        </p:spPr>
        <p:txBody>
          <a:bodyPr wrap="square" rtlCol="0" anchor="ctr">
            <a:spAutoFit/>
          </a:bodyPr>
          <a:lstStyle/>
          <a:p>
            <a:r>
              <a:rPr lang="en-GB" sz="4488" b="0" kern="1200" cap="none" baseline="0">
                <a:solidFill>
                  <a:srgbClr val="505050"/>
                </a:solidFill>
                <a:latin typeface="Segoe UI Light" panose="020B0502040204020203" pitchFamily="34" charset="0"/>
                <a:ea typeface="+mj-ea"/>
                <a:cs typeface="Segoe UI Light" panose="020B0502040204020203" pitchFamily="34" charset="0"/>
              </a:rPr>
              <a:t>Getting started with Microsoft Services and the</a:t>
            </a:r>
          </a:p>
        </p:txBody>
      </p:sp>
      <p:sp>
        <p:nvSpPr>
          <p:cNvPr id="88" name="Pentagon 87"/>
          <p:cNvSpPr/>
          <p:nvPr userDrawn="1"/>
        </p:nvSpPr>
        <p:spPr bwMode="auto">
          <a:xfrm>
            <a:off x="407309" y="6304965"/>
            <a:ext cx="11673735" cy="516741"/>
          </a:xfrm>
          <a:prstGeom prst="homePlate">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86" tIns="33594" rIns="67186" bIns="33594" numCol="1" spcCol="0" rtlCol="0" fromWordArt="0" anchor="ctr" anchorCtr="0" forceAA="0" compatLnSpc="1">
            <a:prstTxWarp prst="textNoShape">
              <a:avLst/>
            </a:prstTxWarp>
            <a:noAutofit/>
          </a:bodyPr>
          <a:lstStyle/>
          <a:p>
            <a:pPr algn="ctr" defTabSz="685467"/>
            <a:endParaRPr lang="en-US" sz="2399">
              <a:gradFill>
                <a:gsLst>
                  <a:gs pos="0">
                    <a:schemeClr val="bg1"/>
                  </a:gs>
                  <a:gs pos="100000">
                    <a:schemeClr val="bg1"/>
                  </a:gs>
                </a:gsLst>
                <a:lin ang="5400000" scaled="0"/>
              </a:gradFill>
              <a:cs typeface="Segoe UI" panose="020B0502040204020203" pitchFamily="34" charset="0"/>
            </a:endParaRPr>
          </a:p>
        </p:txBody>
      </p:sp>
      <p:sp>
        <p:nvSpPr>
          <p:cNvPr id="89" name="Text Placeholder 6"/>
          <p:cNvSpPr>
            <a:spLocks noGrp="1"/>
          </p:cNvSpPr>
          <p:nvPr>
            <p:ph type="body" sz="quarter" idx="23" hasCustomPrompt="1"/>
          </p:nvPr>
        </p:nvSpPr>
        <p:spPr>
          <a:xfrm>
            <a:off x="403630" y="6304965"/>
            <a:ext cx="11641314" cy="516741"/>
          </a:xfrm>
          <a:prstGeom prst="rect">
            <a:avLst/>
          </a:prstGeom>
        </p:spPr>
        <p:txBody>
          <a:bodyPr anchor="ctr">
            <a:noAutofit/>
          </a:bodyPr>
          <a:lstStyle>
            <a:lvl1pPr marL="0" indent="0" algn="ctr">
              <a:buNone/>
              <a:defRPr kumimoji="0" lang="en-US" sz="1836" b="0" i="0" u="none" strike="noStrike" kern="1200" cap="none" spc="-31"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&lt;DURATION&gt;</a:t>
            </a:r>
            <a:endParaRPr lang="en-US"/>
          </a:p>
        </p:txBody>
      </p:sp>
      <p:sp>
        <p:nvSpPr>
          <p:cNvPr id="90" name="Text Placeholder 6"/>
          <p:cNvSpPr>
            <a:spLocks noGrp="1"/>
          </p:cNvSpPr>
          <p:nvPr>
            <p:ph type="body" sz="quarter" idx="11" hasCustomPrompt="1"/>
          </p:nvPr>
        </p:nvSpPr>
        <p:spPr>
          <a:xfrm>
            <a:off x="162588" y="858590"/>
            <a:ext cx="11902795" cy="784759"/>
          </a:xfrm>
          <a:prstGeom prst="rect">
            <a:avLst/>
          </a:prstGeom>
        </p:spPr>
        <p:txBody>
          <a:bodyPr anchor="ctr">
            <a:noAutofit/>
          </a:bodyPr>
          <a:lstStyle>
            <a:lvl1pPr marL="0" indent="0" algn="l">
              <a:buNone/>
              <a:defRPr lang="en-US" sz="4488" b="0" kern="1200" cap="none" baseline="0" dirty="0">
                <a:solidFill>
                  <a:schemeClr val="tx1">
                    <a:lumMod val="50000"/>
                    <a:lumOff val="50000"/>
                  </a:schemeClr>
                </a:solidFill>
                <a:latin typeface="Segoe UI Light" panose="020B0502040204020203" pitchFamily="34" charset="0"/>
                <a:ea typeface="+mj-ea"/>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&lt;OFFERINGNAME&gt;</a:t>
            </a:r>
            <a:endParaRPr lang="en-US"/>
          </a:p>
        </p:txBody>
      </p:sp>
      <p:sp>
        <p:nvSpPr>
          <p:cNvPr id="91" name="Text Placeholder 6"/>
          <p:cNvSpPr>
            <a:spLocks noGrp="1"/>
          </p:cNvSpPr>
          <p:nvPr>
            <p:ph type="body" sz="quarter" idx="39" hasCustomPrompt="1"/>
          </p:nvPr>
        </p:nvSpPr>
        <p:spPr>
          <a:xfrm>
            <a:off x="9792690" y="3392338"/>
            <a:ext cx="1700099" cy="673600"/>
          </a:xfrm>
          <a:prstGeom prst="rect">
            <a:avLst/>
          </a:prstGeom>
        </p:spPr>
        <p:txBody>
          <a:bodyPr anchor="ctr">
            <a:noAutofit/>
          </a:bodyPr>
          <a:lstStyle>
            <a:lvl1pPr marL="466298" indent="-466298" algn="l">
              <a:buFontTx/>
              <a:buNone/>
              <a:defRPr kumimoji="0" lang="en-US" sz="1960" b="0" i="0" u="none" strike="noStrike" kern="0" cap="none" spc="0" normalizeH="0" baseline="0" dirty="0">
                <a:ln>
                  <a:noFill/>
                </a:ln>
                <a:solidFill>
                  <a:srgbClr val="FFFFFF"/>
                </a:solidFill>
                <a:effectLst/>
                <a:uLnTx/>
                <a:uFillTx/>
                <a:latin typeface="Segoe UI"/>
                <a:ea typeface="Verdana"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&lt;STAGE5&gt;</a:t>
            </a:r>
            <a:endParaRPr lang="en-US"/>
          </a:p>
        </p:txBody>
      </p:sp>
      <p:sp>
        <p:nvSpPr>
          <p:cNvPr id="93" name="Content Placeholder 39"/>
          <p:cNvSpPr>
            <a:spLocks noGrp="1"/>
          </p:cNvSpPr>
          <p:nvPr>
            <p:ph sz="quarter" idx="10" hasCustomPrompt="1"/>
          </p:nvPr>
        </p:nvSpPr>
        <p:spPr>
          <a:xfrm>
            <a:off x="418674" y="2156839"/>
            <a:ext cx="11589550" cy="797654"/>
          </a:xfrm>
          <a:prstGeom prst="rect">
            <a:avLst/>
          </a:prstGeom>
        </p:spPr>
        <p:txBody>
          <a:bodyPr lIns="0" rIns="91440">
            <a:noAutofit/>
          </a:bodyPr>
          <a:lstStyle>
            <a:lvl1pPr marL="0" indent="0">
              <a:spcBef>
                <a:spcPts val="0"/>
              </a:spcBef>
              <a:spcAft>
                <a:spcPts val="416"/>
              </a:spcAft>
              <a:buFont typeface="Wingdings" panose="05000000000000000000" pitchFamily="2" charset="2"/>
              <a:buNone/>
              <a:defRPr sz="1428">
                <a:latin typeface="Segoe UI Light" panose="020B0502040204020203" pitchFamily="34" charset="0"/>
                <a:cs typeface="Segoe UI Light" panose="020B0502040204020203" pitchFamily="34" charset="0"/>
              </a:defRPr>
            </a:lvl1pPr>
            <a:lvl2pPr>
              <a:defRPr sz="1040"/>
            </a:lvl2pPr>
            <a:lvl3pPr>
              <a:defRPr sz="1040"/>
            </a:lvl3pPr>
            <a:lvl4pPr>
              <a:defRPr sz="1040"/>
            </a:lvl4pPr>
            <a:lvl5pPr>
              <a:defRPr sz="1040"/>
            </a:lvl5pPr>
          </a:lstStyle>
          <a:p>
            <a:pPr lvl="0"/>
            <a:r>
              <a:rPr lang="en-US"/>
              <a:t>&lt;VALUEPROP&gt;</a:t>
            </a:r>
          </a:p>
        </p:txBody>
      </p:sp>
      <p:sp>
        <p:nvSpPr>
          <p:cNvPr id="96" name="Rectangle 95">
            <a:extLst>
              <a:ext uri="{FF2B5EF4-FFF2-40B4-BE49-F238E27FC236}">
                <a16:creationId xmlns:a16="http://schemas.microsoft.com/office/drawing/2014/main" id="{EF65E027-C8C1-477B-82AE-F69F119EBDDC}"/>
              </a:ext>
            </a:extLst>
          </p:cNvPr>
          <p:cNvSpPr/>
          <p:nvPr userDrawn="1"/>
        </p:nvSpPr>
        <p:spPr>
          <a:xfrm>
            <a:off x="11474076" y="3412874"/>
            <a:ext cx="615142" cy="606488"/>
          </a:xfrm>
          <a:prstGeom prst="rect">
            <a:avLst/>
          </a:prstGeom>
        </p:spPr>
        <p:txBody>
          <a:bodyPr wrap="none">
            <a:spAutoFit/>
          </a:bodyPr>
          <a:lstStyle/>
          <a:p>
            <a:r>
              <a:rPr lang="en-US" sz="3264">
                <a:solidFill>
                  <a:schemeClr val="bg1"/>
                </a:solidFill>
                <a:latin typeface="Segoe MDL2 Assets" panose="050A0102010101010101" pitchFamily="18" charset="0"/>
              </a:rPr>
              <a:t></a:t>
            </a:r>
          </a:p>
        </p:txBody>
      </p:sp>
      <p:sp>
        <p:nvSpPr>
          <p:cNvPr id="97" name="Rectangle 96">
            <a:extLst>
              <a:ext uri="{FF2B5EF4-FFF2-40B4-BE49-F238E27FC236}">
                <a16:creationId xmlns:a16="http://schemas.microsoft.com/office/drawing/2014/main" id="{DAEB433D-50DC-4075-A2FF-5AE1801369D2}"/>
              </a:ext>
            </a:extLst>
          </p:cNvPr>
          <p:cNvSpPr/>
          <p:nvPr userDrawn="1"/>
        </p:nvSpPr>
        <p:spPr>
          <a:xfrm>
            <a:off x="9136014" y="3471774"/>
            <a:ext cx="615142" cy="606488"/>
          </a:xfrm>
          <a:prstGeom prst="rect">
            <a:avLst/>
          </a:prstGeom>
        </p:spPr>
        <p:txBody>
          <a:bodyPr wrap="none">
            <a:spAutoFit/>
          </a:bodyPr>
          <a:lstStyle/>
          <a:p>
            <a:r>
              <a:rPr lang="en-US" sz="3264">
                <a:solidFill>
                  <a:schemeClr val="bg1"/>
                </a:solidFill>
                <a:latin typeface="Segoe MDL2 Assets" panose="050A0102010101010101" pitchFamily="18" charset="0"/>
              </a:rPr>
              <a:t></a:t>
            </a:r>
            <a:endParaRPr lang="en-US" sz="3264"/>
          </a:p>
        </p:txBody>
      </p:sp>
      <p:sp>
        <p:nvSpPr>
          <p:cNvPr id="98" name="Pentagon 87">
            <a:extLst>
              <a:ext uri="{FF2B5EF4-FFF2-40B4-BE49-F238E27FC236}">
                <a16:creationId xmlns:a16="http://schemas.microsoft.com/office/drawing/2014/main" id="{7192ED28-60A3-4494-961B-C0FE4959BF2B}"/>
              </a:ext>
            </a:extLst>
          </p:cNvPr>
          <p:cNvSpPr/>
          <p:nvPr userDrawn="1"/>
        </p:nvSpPr>
        <p:spPr bwMode="auto">
          <a:xfrm>
            <a:off x="407308" y="6577075"/>
            <a:ext cx="11808271" cy="342920"/>
          </a:xfrm>
          <a:prstGeom prst="homePlate">
            <a:avLst>
              <a:gd name="adj" fmla="val 3333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186" tIns="33594" rIns="67186" bIns="33594" numCol="1" spcCol="0" rtlCol="0" fromWordArt="0" anchor="ctr" anchorCtr="0" forceAA="0" compatLnSpc="1">
            <a:prstTxWarp prst="textNoShape">
              <a:avLst/>
            </a:prstTxWarp>
            <a:noAutofit/>
          </a:bodyPr>
          <a:lstStyle/>
          <a:p>
            <a:pPr algn="ctr" defTabSz="685467"/>
            <a:endParaRPr lang="en-US" sz="2399">
              <a:gradFill>
                <a:gsLst>
                  <a:gs pos="0">
                    <a:schemeClr val="bg1"/>
                  </a:gs>
                  <a:gs pos="100000">
                    <a:schemeClr val="bg1"/>
                  </a:gs>
                </a:gsLst>
                <a:lin ang="5400000" scaled="0"/>
              </a:gradFill>
              <a:cs typeface="Segoe UI" panose="020B0502040204020203" pitchFamily="34" charset="0"/>
            </a:endParaRPr>
          </a:p>
        </p:txBody>
      </p:sp>
      <p:grpSp>
        <p:nvGrpSpPr>
          <p:cNvPr id="39" name="Group 38">
            <a:extLst>
              <a:ext uri="{FF2B5EF4-FFF2-40B4-BE49-F238E27FC236}">
                <a16:creationId xmlns:a16="http://schemas.microsoft.com/office/drawing/2014/main" id="{65CED8C2-41F9-4BB8-9710-CB657D0AC50F}"/>
              </a:ext>
            </a:extLst>
          </p:cNvPr>
          <p:cNvGrpSpPr/>
          <p:nvPr userDrawn="1"/>
        </p:nvGrpSpPr>
        <p:grpSpPr>
          <a:xfrm>
            <a:off x="6903371" y="3555816"/>
            <a:ext cx="416170" cy="347759"/>
            <a:chOff x="5452551" y="3605245"/>
            <a:chExt cx="3791818" cy="3360484"/>
          </a:xfrm>
        </p:grpSpPr>
        <p:sp>
          <p:nvSpPr>
            <p:cNvPr id="40" name="Freeform 26">
              <a:extLst>
                <a:ext uri="{FF2B5EF4-FFF2-40B4-BE49-F238E27FC236}">
                  <a16:creationId xmlns:a16="http://schemas.microsoft.com/office/drawing/2014/main" id="{F4D657B1-3A68-4DBA-A00F-2CD0DECB338C}"/>
                </a:ext>
              </a:extLst>
            </p:cNvPr>
            <p:cNvSpPr>
              <a:spLocks/>
            </p:cNvSpPr>
            <p:nvPr userDrawn="1"/>
          </p:nvSpPr>
          <p:spPr bwMode="black">
            <a:xfrm>
              <a:off x="6432324" y="3605245"/>
              <a:ext cx="2812045" cy="3360484"/>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solidFill>
              <a:srgbClr val="FFFFFF"/>
            </a:solidFill>
            <a:ln w="9525" cap="flat" cmpd="sng" algn="ctr">
              <a:noFill/>
              <a:prstDash val="solid"/>
              <a:round/>
              <a:headEnd/>
              <a:tailEnd/>
            </a:ln>
            <a:effectLst/>
            <a:extLst/>
          </p:spPr>
          <p:txBody>
            <a:bodyPr vert="horz" wrap="square" lIns="91399" tIns="45700" rIns="91399" bIns="45700" numCol="1" rtlCol="0" anchor="ctr" anchorCtr="0" compatLnSpc="1">
              <a:prstTxWarp prst="textNoShape">
                <a:avLst/>
              </a:prstTxWarp>
            </a:bodyPr>
            <a:lstStyle/>
            <a:p>
              <a:pPr marL="291436" indent="-291436" defTabSz="740446">
                <a:buFont typeface="Wingdings" panose="05000000000000000000" pitchFamily="2" charset="2"/>
                <a:buChar char="§"/>
                <a:defRPr/>
              </a:pPr>
              <a:endParaRPr lang="en-US" sz="1799" kern="0" spc="-122">
                <a:solidFill>
                  <a:srgbClr val="FFFFFF">
                    <a:lumMod val="50000"/>
                  </a:srgbClr>
                </a:solidFill>
                <a:latin typeface="Segoe Light" pitchFamily="34" charset="0"/>
              </a:endParaRPr>
            </a:p>
          </p:txBody>
        </p:sp>
        <p:sp>
          <p:nvSpPr>
            <p:cNvPr id="41" name="Rectangle 40">
              <a:extLst>
                <a:ext uri="{FF2B5EF4-FFF2-40B4-BE49-F238E27FC236}">
                  <a16:creationId xmlns:a16="http://schemas.microsoft.com/office/drawing/2014/main" id="{117C1667-EB2C-472D-8BEF-690ECE3B8607}"/>
                </a:ext>
              </a:extLst>
            </p:cNvPr>
            <p:cNvSpPr/>
            <p:nvPr userDrawn="1"/>
          </p:nvSpPr>
          <p:spPr bwMode="auto">
            <a:xfrm>
              <a:off x="5942713" y="5163929"/>
              <a:ext cx="447425" cy="555134"/>
            </a:xfrm>
            <a:prstGeom prst="rect">
              <a:avLst/>
            </a:prstGeom>
            <a:solidFill>
              <a:srgbClr val="FFFFFF"/>
            </a:solidFill>
            <a:ln w="952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349724" indent="-349724" algn="ctr" defTabSz="913737" fontAlgn="base">
                <a:spcBef>
                  <a:spcPct val="0"/>
                </a:spcBef>
                <a:spcAft>
                  <a:spcPct val="0"/>
                </a:spcAft>
                <a:buFont typeface="Wingdings" panose="05000000000000000000" pitchFamily="2" charset="2"/>
                <a:buChar char="§"/>
                <a:defRPr/>
              </a:pPr>
              <a:endParaRPr lang="en-US" sz="2199" kern="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6C110408-F05C-40B0-BCA5-16336B382265}"/>
                </a:ext>
              </a:extLst>
            </p:cNvPr>
            <p:cNvSpPr/>
            <p:nvPr userDrawn="1"/>
          </p:nvSpPr>
          <p:spPr bwMode="auto">
            <a:xfrm>
              <a:off x="6567333" y="5163929"/>
              <a:ext cx="447425" cy="555134"/>
            </a:xfrm>
            <a:prstGeom prst="rect">
              <a:avLst/>
            </a:prstGeom>
            <a:solidFill>
              <a:srgbClr val="FFFFFF"/>
            </a:solidFill>
            <a:ln w="952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349724" indent="-349724" algn="ctr" defTabSz="913737" fontAlgn="base">
                <a:spcBef>
                  <a:spcPct val="0"/>
                </a:spcBef>
                <a:spcAft>
                  <a:spcPct val="0"/>
                </a:spcAft>
                <a:buFont typeface="Wingdings" panose="05000000000000000000" pitchFamily="2" charset="2"/>
                <a:buChar char="§"/>
                <a:defRPr/>
              </a:pPr>
              <a:endParaRPr lang="en-US" sz="2199" kern="0">
                <a:gradFill>
                  <a:gsLst>
                    <a:gs pos="0">
                      <a:srgbClr val="FFFFFF"/>
                    </a:gs>
                    <a:gs pos="100000">
                      <a:srgbClr val="FFFFFF"/>
                    </a:gs>
                  </a:gsLst>
                  <a:lin ang="5400000" scaled="0"/>
                </a:gradFill>
                <a:latin typeface="Segoe UI"/>
              </a:endParaRPr>
            </a:p>
          </p:txBody>
        </p:sp>
        <p:sp>
          <p:nvSpPr>
            <p:cNvPr id="43" name="Oval 42">
              <a:extLst>
                <a:ext uri="{FF2B5EF4-FFF2-40B4-BE49-F238E27FC236}">
                  <a16:creationId xmlns:a16="http://schemas.microsoft.com/office/drawing/2014/main" id="{0EEB9BAB-47E5-4AB9-BB81-8FDEE5747EBC}"/>
                </a:ext>
              </a:extLst>
            </p:cNvPr>
            <p:cNvSpPr/>
            <p:nvPr userDrawn="1"/>
          </p:nvSpPr>
          <p:spPr bwMode="auto">
            <a:xfrm>
              <a:off x="7191946" y="5163922"/>
              <a:ext cx="447425" cy="555134"/>
            </a:xfrm>
            <a:prstGeom prst="ellipse">
              <a:avLst/>
            </a:prstGeom>
            <a:solidFill>
              <a:srgbClr val="FFFFFF"/>
            </a:solidFill>
            <a:ln w="952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349724" indent="-349724" algn="ctr" defTabSz="913737" fontAlgn="base">
                <a:spcBef>
                  <a:spcPct val="0"/>
                </a:spcBef>
                <a:spcAft>
                  <a:spcPct val="0"/>
                </a:spcAft>
                <a:buFont typeface="Wingdings" panose="05000000000000000000" pitchFamily="2" charset="2"/>
                <a:buChar char="§"/>
                <a:defRPr/>
              </a:pPr>
              <a:endParaRPr lang="en-US" sz="2199" kern="0">
                <a:gradFill>
                  <a:gsLst>
                    <a:gs pos="0">
                      <a:srgbClr val="FFFFFF"/>
                    </a:gs>
                    <a:gs pos="100000">
                      <a:srgbClr val="FFFFFF"/>
                    </a:gs>
                  </a:gsLst>
                  <a:lin ang="5400000" scaled="0"/>
                </a:gradFill>
                <a:latin typeface="Segoe UI"/>
              </a:endParaRPr>
            </a:p>
          </p:txBody>
        </p:sp>
        <p:sp>
          <p:nvSpPr>
            <p:cNvPr id="44" name="Rectangle 43">
              <a:extLst>
                <a:ext uri="{FF2B5EF4-FFF2-40B4-BE49-F238E27FC236}">
                  <a16:creationId xmlns:a16="http://schemas.microsoft.com/office/drawing/2014/main" id="{5782CA26-42C0-400F-A3E3-5006423DA327}"/>
                </a:ext>
              </a:extLst>
            </p:cNvPr>
            <p:cNvSpPr/>
            <p:nvPr userDrawn="1"/>
          </p:nvSpPr>
          <p:spPr bwMode="auto">
            <a:xfrm>
              <a:off x="5943091" y="5802329"/>
              <a:ext cx="447425" cy="555134"/>
            </a:xfrm>
            <a:prstGeom prst="rect">
              <a:avLst/>
            </a:prstGeom>
            <a:solidFill>
              <a:srgbClr val="FFFFFF"/>
            </a:solidFill>
            <a:ln w="952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349724" indent="-349724" algn="ctr" defTabSz="913737" fontAlgn="base">
                <a:spcBef>
                  <a:spcPct val="0"/>
                </a:spcBef>
                <a:spcAft>
                  <a:spcPct val="0"/>
                </a:spcAft>
                <a:buFont typeface="Wingdings" panose="05000000000000000000" pitchFamily="2" charset="2"/>
                <a:buChar char="§"/>
                <a:defRPr/>
              </a:pPr>
              <a:endParaRPr lang="en-US" sz="2199" kern="0">
                <a:gradFill>
                  <a:gsLst>
                    <a:gs pos="0">
                      <a:srgbClr val="FFFFFF"/>
                    </a:gs>
                    <a:gs pos="100000">
                      <a:srgbClr val="FFFFFF"/>
                    </a:gs>
                  </a:gsLst>
                  <a:lin ang="5400000" scaled="0"/>
                </a:gradFill>
                <a:latin typeface="Segoe UI"/>
              </a:endParaRPr>
            </a:p>
          </p:txBody>
        </p:sp>
        <p:sp>
          <p:nvSpPr>
            <p:cNvPr id="50" name="Rounded Rectangle 64">
              <a:extLst>
                <a:ext uri="{FF2B5EF4-FFF2-40B4-BE49-F238E27FC236}">
                  <a16:creationId xmlns:a16="http://schemas.microsoft.com/office/drawing/2014/main" id="{521AD595-A8B3-430B-950C-4AAB365B7A33}"/>
                </a:ext>
              </a:extLst>
            </p:cNvPr>
            <p:cNvSpPr/>
            <p:nvPr userDrawn="1"/>
          </p:nvSpPr>
          <p:spPr bwMode="auto">
            <a:xfrm>
              <a:off x="6574168" y="5802329"/>
              <a:ext cx="447425" cy="555134"/>
            </a:xfrm>
            <a:prstGeom prst="roundRect">
              <a:avLst/>
            </a:prstGeom>
            <a:solidFill>
              <a:srgbClr val="FFFFFF"/>
            </a:solidFill>
            <a:ln w="952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349724" indent="-349724" algn="ctr" defTabSz="913737" fontAlgn="base">
                <a:spcBef>
                  <a:spcPct val="0"/>
                </a:spcBef>
                <a:spcAft>
                  <a:spcPct val="0"/>
                </a:spcAft>
                <a:buFont typeface="Wingdings" panose="05000000000000000000" pitchFamily="2" charset="2"/>
                <a:buChar char="§"/>
                <a:defRPr/>
              </a:pPr>
              <a:endParaRPr lang="en-US" sz="2199" kern="0">
                <a:gradFill>
                  <a:gsLst>
                    <a:gs pos="0">
                      <a:srgbClr val="FFFFFF"/>
                    </a:gs>
                    <a:gs pos="100000">
                      <a:srgbClr val="FFFFFF"/>
                    </a:gs>
                  </a:gsLst>
                  <a:lin ang="5400000" scaled="0"/>
                </a:gradFill>
                <a:latin typeface="Segoe UI"/>
              </a:endParaRPr>
            </a:p>
          </p:txBody>
        </p:sp>
        <p:sp>
          <p:nvSpPr>
            <p:cNvPr id="52" name="Rectangle 51">
              <a:extLst>
                <a:ext uri="{FF2B5EF4-FFF2-40B4-BE49-F238E27FC236}">
                  <a16:creationId xmlns:a16="http://schemas.microsoft.com/office/drawing/2014/main" id="{F284818A-DF6B-4551-AE15-26131554D034}"/>
                </a:ext>
              </a:extLst>
            </p:cNvPr>
            <p:cNvSpPr/>
            <p:nvPr userDrawn="1"/>
          </p:nvSpPr>
          <p:spPr bwMode="auto">
            <a:xfrm>
              <a:off x="7205252" y="5802329"/>
              <a:ext cx="447425" cy="555134"/>
            </a:xfrm>
            <a:prstGeom prst="rect">
              <a:avLst/>
            </a:prstGeom>
            <a:solidFill>
              <a:srgbClr val="FFFFFF"/>
            </a:solidFill>
            <a:ln w="952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349724" indent="-349724" algn="ctr" defTabSz="913737" fontAlgn="base">
                <a:spcBef>
                  <a:spcPct val="0"/>
                </a:spcBef>
                <a:spcAft>
                  <a:spcPct val="0"/>
                </a:spcAft>
                <a:buFont typeface="Wingdings" panose="05000000000000000000" pitchFamily="2" charset="2"/>
                <a:buChar char="§"/>
                <a:defRPr/>
              </a:pPr>
              <a:endParaRPr lang="en-US" sz="2199" kern="0">
                <a:gradFill>
                  <a:gsLst>
                    <a:gs pos="0">
                      <a:srgbClr val="FFFFFF"/>
                    </a:gs>
                    <a:gs pos="100000">
                      <a:srgbClr val="FFFFFF"/>
                    </a:gs>
                  </a:gsLst>
                  <a:lin ang="5400000" scaled="0"/>
                </a:gradFill>
                <a:latin typeface="Segoe UI"/>
              </a:endParaRPr>
            </a:p>
          </p:txBody>
        </p:sp>
        <p:sp>
          <p:nvSpPr>
            <p:cNvPr id="53" name="Freeform 66">
              <a:extLst>
                <a:ext uri="{FF2B5EF4-FFF2-40B4-BE49-F238E27FC236}">
                  <a16:creationId xmlns:a16="http://schemas.microsoft.com/office/drawing/2014/main" id="{CE1864AA-265E-43C9-9B41-8EA6E958B604}"/>
                </a:ext>
              </a:extLst>
            </p:cNvPr>
            <p:cNvSpPr/>
            <p:nvPr userDrawn="1"/>
          </p:nvSpPr>
          <p:spPr bwMode="auto">
            <a:xfrm>
              <a:off x="5452551" y="4650360"/>
              <a:ext cx="2787353" cy="2251486"/>
            </a:xfrm>
            <a:custGeom>
              <a:avLst/>
              <a:gdLst>
                <a:gd name="connsiteX0" fmla="*/ 170694 w 2821056"/>
                <a:gd name="connsiteY0" fmla="*/ 136872 h 1836568"/>
                <a:gd name="connsiteX1" fmla="*/ 170694 w 2821056"/>
                <a:gd name="connsiteY1" fmla="*/ 1699696 h 1836568"/>
                <a:gd name="connsiteX2" fmla="*/ 2650362 w 2821056"/>
                <a:gd name="connsiteY2" fmla="*/ 1699696 h 1836568"/>
                <a:gd name="connsiteX3" fmla="*/ 2650362 w 2821056"/>
                <a:gd name="connsiteY3" fmla="*/ 136872 h 1836568"/>
                <a:gd name="connsiteX4" fmla="*/ 0 w 2821056"/>
                <a:gd name="connsiteY4" fmla="*/ 0 h 1836568"/>
                <a:gd name="connsiteX5" fmla="*/ 2821056 w 2821056"/>
                <a:gd name="connsiteY5" fmla="*/ 0 h 1836568"/>
                <a:gd name="connsiteX6" fmla="*/ 2821056 w 2821056"/>
                <a:gd name="connsiteY6" fmla="*/ 1836568 h 1836568"/>
                <a:gd name="connsiteX7" fmla="*/ 0 w 2821056"/>
                <a:gd name="connsiteY7" fmla="*/ 1836568 h 183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056" h="1836568">
                  <a:moveTo>
                    <a:pt x="170694" y="136872"/>
                  </a:moveTo>
                  <a:lnTo>
                    <a:pt x="170694" y="1699696"/>
                  </a:lnTo>
                  <a:lnTo>
                    <a:pt x="2650362" y="1699696"/>
                  </a:lnTo>
                  <a:lnTo>
                    <a:pt x="2650362" y="136872"/>
                  </a:lnTo>
                  <a:close/>
                  <a:moveTo>
                    <a:pt x="0" y="0"/>
                  </a:moveTo>
                  <a:lnTo>
                    <a:pt x="2821056" y="0"/>
                  </a:lnTo>
                  <a:lnTo>
                    <a:pt x="2821056" y="1836568"/>
                  </a:lnTo>
                  <a:lnTo>
                    <a:pt x="0" y="1836568"/>
                  </a:lnTo>
                  <a:close/>
                </a:path>
              </a:pathLst>
            </a:custGeom>
            <a:solidFill>
              <a:srgbClr val="FFFFFF"/>
            </a:solidFill>
            <a:ln w="952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marL="349724" indent="-349724" algn="ctr" defTabSz="913737" fontAlgn="base">
                <a:spcBef>
                  <a:spcPct val="0"/>
                </a:spcBef>
                <a:spcAft>
                  <a:spcPct val="0"/>
                </a:spcAft>
                <a:buFont typeface="Wingdings" panose="05000000000000000000" pitchFamily="2" charset="2"/>
                <a:buChar char="§"/>
                <a:defRPr/>
              </a:pPr>
              <a:endParaRPr lang="en-US" sz="2199" kern="0">
                <a:gradFill>
                  <a:gsLst>
                    <a:gs pos="0">
                      <a:srgbClr val="FFFFFF"/>
                    </a:gs>
                    <a:gs pos="100000">
                      <a:srgbClr val="FFFFFF"/>
                    </a:gs>
                  </a:gsLst>
                  <a:lin ang="5400000" scaled="0"/>
                </a:gradFill>
                <a:latin typeface="Segoe UI"/>
              </a:endParaRPr>
            </a:p>
          </p:txBody>
        </p:sp>
      </p:grpSp>
      <p:pic>
        <p:nvPicPr>
          <p:cNvPr id="4" name="Picture 3">
            <a:extLst>
              <a:ext uri="{FF2B5EF4-FFF2-40B4-BE49-F238E27FC236}">
                <a16:creationId xmlns:a16="http://schemas.microsoft.com/office/drawing/2014/main" id="{71455822-CEE6-4F13-BD2B-B5A0A9549C1F}"/>
              </a:ext>
            </a:extLst>
          </p:cNvPr>
          <p:cNvPicPr>
            <a:picLocks noChangeAspect="1"/>
          </p:cNvPicPr>
          <p:nvPr userDrawn="1"/>
        </p:nvPicPr>
        <p:blipFill rotWithShape="1">
          <a:blip r:embed="rId2"/>
          <a:srcRect l="20281" t="20281" r="20281" b="20281"/>
          <a:stretch/>
        </p:blipFill>
        <p:spPr>
          <a:xfrm>
            <a:off x="4436526" y="3476303"/>
            <a:ext cx="606966" cy="579076"/>
          </a:xfrm>
          <a:prstGeom prst="rect">
            <a:avLst/>
          </a:prstGeom>
        </p:spPr>
      </p:pic>
      <p:pic>
        <p:nvPicPr>
          <p:cNvPr id="5" name="Picture 4">
            <a:extLst>
              <a:ext uri="{FF2B5EF4-FFF2-40B4-BE49-F238E27FC236}">
                <a16:creationId xmlns:a16="http://schemas.microsoft.com/office/drawing/2014/main" id="{73A9BE35-2BF3-460E-9F02-84BEC89F7C3E}"/>
              </a:ext>
            </a:extLst>
          </p:cNvPr>
          <p:cNvPicPr>
            <a:picLocks noChangeAspect="1"/>
          </p:cNvPicPr>
          <p:nvPr userDrawn="1"/>
        </p:nvPicPr>
        <p:blipFill rotWithShape="1">
          <a:blip r:embed="rId3"/>
          <a:srcRect l="17335" t="17335" r="17335" b="17335"/>
          <a:stretch/>
        </p:blipFill>
        <p:spPr>
          <a:xfrm>
            <a:off x="2138606" y="3505558"/>
            <a:ext cx="521762" cy="497864"/>
          </a:xfrm>
          <a:prstGeom prst="rect">
            <a:avLst/>
          </a:prstGeom>
        </p:spPr>
      </p:pic>
    </p:spTree>
    <p:extLst>
      <p:ext uri="{BB962C8B-B14F-4D97-AF65-F5344CB8AC3E}">
        <p14:creationId xmlns:p14="http://schemas.microsoft.com/office/powerpoint/2010/main" val="9006772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08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Tree>
    <p:extLst>
      <p:ext uri="{BB962C8B-B14F-4D97-AF65-F5344CB8AC3E}">
        <p14:creationId xmlns:p14="http://schemas.microsoft.com/office/powerpoint/2010/main" val="7359733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ext content, normal, dark">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solidFill>
                  <a:srgbClr val="FFFFFF"/>
                </a:solidFill>
              </a:rPr>
              <a:pPr/>
              <a:t>‹#›</a:t>
            </a:fld>
            <a:endParaRPr lang="en-US">
              <a:solidFill>
                <a:srgbClr val="FFFFFF"/>
              </a:solidFill>
            </a:endParaRPr>
          </a:p>
        </p:txBody>
      </p:sp>
      <p:sp>
        <p:nvSpPr>
          <p:cNvPr id="5" name="Rectangle 4"/>
          <p:cNvSpPr/>
          <p:nvPr userDrawn="1"/>
        </p:nvSpPr>
        <p:spPr bwMode="auto">
          <a:xfrm>
            <a:off x="267189" y="1126896"/>
            <a:ext cx="3917490" cy="2704550"/>
          </a:xfrm>
          <a:prstGeom prst="rect">
            <a:avLst/>
          </a:prstGeom>
          <a:noFill/>
          <a:ln w="95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solidFill>
                <a:schemeClr val="bg1"/>
              </a:solidFill>
              <a:ea typeface="Segoe UI" pitchFamily="34" charset="0"/>
              <a:cs typeface="Segoe UI" pitchFamily="34" charset="0"/>
            </a:endParaRPr>
          </a:p>
        </p:txBody>
      </p:sp>
      <p:sp>
        <p:nvSpPr>
          <p:cNvPr id="11" name="Rectangle 10"/>
          <p:cNvSpPr/>
          <p:nvPr userDrawn="1"/>
        </p:nvSpPr>
        <p:spPr bwMode="auto">
          <a:xfrm>
            <a:off x="4302825" y="1126896"/>
            <a:ext cx="3917490" cy="2704550"/>
          </a:xfrm>
          <a:prstGeom prst="rect">
            <a:avLst/>
          </a:prstGeom>
          <a:noFill/>
          <a:ln w="95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solidFill>
                <a:schemeClr val="bg1"/>
              </a:solidFill>
              <a:ea typeface="Segoe UI" pitchFamily="34" charset="0"/>
              <a:cs typeface="Segoe UI" pitchFamily="34" charset="0"/>
            </a:endParaRPr>
          </a:p>
        </p:txBody>
      </p:sp>
      <p:sp>
        <p:nvSpPr>
          <p:cNvPr id="12" name="Rectangle 11"/>
          <p:cNvSpPr/>
          <p:nvPr userDrawn="1"/>
        </p:nvSpPr>
        <p:spPr bwMode="auto">
          <a:xfrm>
            <a:off x="8338461" y="1126896"/>
            <a:ext cx="3917490" cy="2704550"/>
          </a:xfrm>
          <a:prstGeom prst="rect">
            <a:avLst/>
          </a:prstGeom>
          <a:noFill/>
          <a:ln w="95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solidFill>
                <a:schemeClr val="bg1"/>
              </a:solidFill>
              <a:ea typeface="Segoe UI" pitchFamily="34" charset="0"/>
              <a:cs typeface="Segoe UI" pitchFamily="34" charset="0"/>
            </a:endParaRPr>
          </a:p>
        </p:txBody>
      </p:sp>
      <p:sp>
        <p:nvSpPr>
          <p:cNvPr id="13" name="Rectangle 12"/>
          <p:cNvSpPr/>
          <p:nvPr userDrawn="1"/>
        </p:nvSpPr>
        <p:spPr bwMode="auto">
          <a:xfrm>
            <a:off x="267190" y="3968227"/>
            <a:ext cx="3917490" cy="2704550"/>
          </a:xfrm>
          <a:prstGeom prst="rect">
            <a:avLst/>
          </a:prstGeom>
          <a:noFill/>
          <a:ln w="95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solidFill>
                <a:schemeClr val="bg1"/>
              </a:solidFill>
              <a:ea typeface="Segoe UI" pitchFamily="34" charset="0"/>
              <a:cs typeface="Segoe UI" pitchFamily="34" charset="0"/>
            </a:endParaRPr>
          </a:p>
        </p:txBody>
      </p:sp>
      <p:sp>
        <p:nvSpPr>
          <p:cNvPr id="15" name="Rectangle 14"/>
          <p:cNvSpPr/>
          <p:nvPr userDrawn="1"/>
        </p:nvSpPr>
        <p:spPr bwMode="auto">
          <a:xfrm>
            <a:off x="4302826" y="3968227"/>
            <a:ext cx="3917490" cy="2704550"/>
          </a:xfrm>
          <a:prstGeom prst="rect">
            <a:avLst/>
          </a:prstGeom>
          <a:noFill/>
          <a:ln w="95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solidFill>
                <a:schemeClr val="bg1"/>
              </a:solidFill>
              <a:ea typeface="Segoe UI" pitchFamily="34" charset="0"/>
              <a:cs typeface="Segoe UI" pitchFamily="34" charset="0"/>
            </a:endParaRPr>
          </a:p>
        </p:txBody>
      </p:sp>
      <p:sp>
        <p:nvSpPr>
          <p:cNvPr id="16" name="Rectangle 15"/>
          <p:cNvSpPr/>
          <p:nvPr userDrawn="1"/>
        </p:nvSpPr>
        <p:spPr bwMode="auto">
          <a:xfrm>
            <a:off x="8338462" y="3968227"/>
            <a:ext cx="3917490" cy="2704550"/>
          </a:xfrm>
          <a:prstGeom prst="rect">
            <a:avLst/>
          </a:prstGeom>
          <a:noFill/>
          <a:ln w="95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solidFill>
                <a:schemeClr val="bg1"/>
              </a:solidFill>
              <a:ea typeface="Segoe UI" pitchFamily="34" charset="0"/>
              <a:cs typeface="Segoe UI" pitchFamily="34" charset="0"/>
            </a:endParaRPr>
          </a:p>
        </p:txBody>
      </p:sp>
      <p:sp>
        <p:nvSpPr>
          <p:cNvPr id="3" name="Title 2"/>
          <p:cNvSpPr>
            <a:spLocks noGrp="1"/>
          </p:cNvSpPr>
          <p:nvPr>
            <p:ph type="title" hasCustomPrompt="1"/>
          </p:nvPr>
        </p:nvSpPr>
        <p:spPr>
          <a:xfrm>
            <a:off x="267190" y="77718"/>
            <a:ext cx="10726460" cy="544019"/>
          </a:xfrm>
          <a:prstGeom prst="rect">
            <a:avLst/>
          </a:prstGeom>
        </p:spPr>
        <p:txBody>
          <a:bodyPr/>
          <a:lstStyle>
            <a:lvl1pPr>
              <a:defRPr sz="2856" b="1" i="0" baseline="0">
                <a:solidFill>
                  <a:schemeClr val="tx1">
                    <a:lumMod val="75000"/>
                    <a:lumOff val="25000"/>
                  </a:schemeClr>
                </a:solidFill>
                <a:latin typeface="Segoe UI Light" panose="020B0502040204020203" pitchFamily="34" charset="0"/>
              </a:defRPr>
            </a:lvl1pPr>
          </a:lstStyle>
          <a:p>
            <a:r>
              <a:rPr lang="en-US"/>
              <a:t>Competitor Analysis</a:t>
            </a:r>
          </a:p>
        </p:txBody>
      </p:sp>
    </p:spTree>
    <p:extLst>
      <p:ext uri="{BB962C8B-B14F-4D97-AF65-F5344CB8AC3E}">
        <p14:creationId xmlns:p14="http://schemas.microsoft.com/office/powerpoint/2010/main" val="210155970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1980CC"/>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0" y="0"/>
            <a:ext cx="12452673" cy="6994525"/>
            <a:chOff x="0" y="0"/>
            <a:chExt cx="12204700" cy="685800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97000" y="0"/>
              <a:ext cx="10807700" cy="6858000"/>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22"/>
            <a:stretch/>
          </p:blipFill>
          <p:spPr>
            <a:xfrm>
              <a:off x="0" y="0"/>
              <a:ext cx="2286000" cy="6858000"/>
            </a:xfrm>
            <a:prstGeom prst="rect">
              <a:avLst/>
            </a:prstGeom>
          </p:spPr>
        </p:pic>
      </p:grpSp>
      <p:sp>
        <p:nvSpPr>
          <p:cNvPr id="14" name="Rectangle 13"/>
          <p:cNvSpPr/>
          <p:nvPr userDrawn="1"/>
        </p:nvSpPr>
        <p:spPr bwMode="gray">
          <a:xfrm>
            <a:off x="0" y="0"/>
            <a:ext cx="6491976" cy="6994525"/>
          </a:xfrm>
          <a:prstGeom prst="rect">
            <a:avLst/>
          </a:prstGeom>
          <a:solidFill>
            <a:srgbClr val="00264B">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8884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WO COLUMN DARK">
    <p:bg>
      <p:bgPr>
        <a:solidFill>
          <a:schemeClr val="accent4"/>
        </a:solidFill>
        <a:effectLst/>
      </p:bgPr>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 Placeholder 2"/>
          <p:cNvSpPr>
            <a:spLocks noGrp="1"/>
          </p:cNvSpPr>
          <p:nvPr>
            <p:ph type="body" sz="quarter" idx="14" hasCustomPrompt="1"/>
          </p:nvPr>
        </p:nvSpPr>
        <p:spPr>
          <a:xfrm>
            <a:off x="399825" y="347054"/>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able Placeholder 2">
            <a:extLst>
              <a:ext uri="{FF2B5EF4-FFF2-40B4-BE49-F238E27FC236}">
                <a16:creationId xmlns:a16="http://schemas.microsoft.com/office/drawing/2014/main" id="{BDD6FD4B-8050-4298-999E-16738CDC6B30}"/>
              </a:ext>
            </a:extLst>
          </p:cNvPr>
          <p:cNvSpPr>
            <a:spLocks noGrp="1"/>
          </p:cNvSpPr>
          <p:nvPr>
            <p:ph type="tbl" sz="quarter" idx="15"/>
          </p:nvPr>
        </p:nvSpPr>
        <p:spPr>
          <a:xfrm>
            <a:off x="1440712" y="1329217"/>
            <a:ext cx="9002048" cy="4784503"/>
          </a:xfrm>
        </p:spPr>
        <p:txBody>
          <a:bodyPr/>
          <a:lstStyle/>
          <a:p>
            <a:endParaRPr lang="en-US"/>
          </a:p>
        </p:txBody>
      </p:sp>
    </p:spTree>
    <p:custDataLst>
      <p:tags r:id="rId1"/>
    </p:custDataLst>
    <p:extLst>
      <p:ext uri="{BB962C8B-B14F-4D97-AF65-F5344CB8AC3E}">
        <p14:creationId xmlns:p14="http://schemas.microsoft.com/office/powerpoint/2010/main" val="70962600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itle Slide Photo_Option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689156" cy="7133768"/>
          </a:xfrm>
          <a:prstGeom prst="rect">
            <a:avLst/>
          </a:prstGeom>
        </p:spPr>
      </p:pic>
      <p:sp>
        <p:nvSpPr>
          <p:cNvPr id="9" name="Title 1"/>
          <p:cNvSpPr>
            <a:spLocks noGrp="1"/>
          </p:cNvSpPr>
          <p:nvPr>
            <p:ph type="title" hasCustomPrompt="1"/>
          </p:nvPr>
        </p:nvSpPr>
        <p:spPr bwMode="auto">
          <a:xfrm>
            <a:off x="274702" y="279899"/>
            <a:ext cx="6402388" cy="1021860"/>
          </a:xfrm>
          <a:noFill/>
        </p:spPr>
        <p:txBody>
          <a:bodyPr lIns="146304" tIns="91440" rIns="146304" bIns="91440" anchor="t" anchorCtr="0">
            <a:noAutofit/>
          </a:bodyPr>
          <a:lstStyle>
            <a:lvl1pPr algn="l">
              <a:defRPr sz="4896" b="0" i="0" spc="-100" baseline="0">
                <a:solidFill>
                  <a:schemeClr val="bg1"/>
                </a:soli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0" y="1301760"/>
            <a:ext cx="6402388" cy="5168175"/>
          </a:xfrm>
          <a:solidFill>
            <a:srgbClr val="2E4870">
              <a:alpha val="80000"/>
            </a:srgbClr>
          </a:solidFill>
        </p:spPr>
        <p:txBody>
          <a:bodyPr vert="horz" wrap="none" lIns="274320" tIns="274320" rIns="182880" bIns="109728" rtlCol="0">
            <a:noAutofit/>
          </a:bodyPr>
          <a:lstStyle>
            <a:lvl1pPr>
              <a:defRPr kumimoji="0" lang="en-US" sz="2856"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Speaker Name</a:t>
            </a:r>
          </a:p>
        </p:txBody>
      </p:sp>
    </p:spTree>
    <p:extLst>
      <p:ext uri="{BB962C8B-B14F-4D97-AF65-F5344CB8AC3E}">
        <p14:creationId xmlns:p14="http://schemas.microsoft.com/office/powerpoint/2010/main" val="180461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8_Title Slide Photo_Op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14638" y="-8097"/>
            <a:ext cx="12454024" cy="7002622"/>
          </a:xfrm>
          <a:prstGeom prst="rect">
            <a:avLst/>
          </a:prstGeom>
          <a:noFill/>
          <a:ln>
            <a:noFill/>
          </a:ln>
        </p:spPr>
      </p:pic>
      <p:sp>
        <p:nvSpPr>
          <p:cNvPr id="9" name="Title 1"/>
          <p:cNvSpPr>
            <a:spLocks noGrp="1"/>
          </p:cNvSpPr>
          <p:nvPr>
            <p:ph type="title" hasCustomPrompt="1"/>
          </p:nvPr>
        </p:nvSpPr>
        <p:spPr bwMode="auto">
          <a:xfrm>
            <a:off x="274702" y="2125677"/>
            <a:ext cx="6402388" cy="2498481"/>
          </a:xfrm>
          <a:noFill/>
        </p:spPr>
        <p:txBody>
          <a:bodyPr lIns="146304" tIns="91440" rIns="146304" bIns="91440" anchor="t" anchorCtr="0">
            <a:noAutofit/>
          </a:bodyPr>
          <a:lstStyle>
            <a:lvl1pPr algn="l">
              <a:defRPr sz="5398" b="0" i="0" spc="-100" baseline="0">
                <a:solidFill>
                  <a:srgbClr val="505050"/>
                </a:soli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0" y="4799021"/>
            <a:ext cx="6402388" cy="1554339"/>
          </a:xfrm>
        </p:spPr>
        <p:txBody>
          <a:bodyPr lIns="182880" tIns="109728" bIns="109728">
            <a:noAutofit/>
          </a:bodyPr>
          <a:lstStyle>
            <a:lvl1pPr marL="0" indent="0">
              <a:spcBef>
                <a:spcPts val="0"/>
              </a:spcBef>
              <a:buNone/>
              <a:defRPr sz="3198">
                <a:solidFill>
                  <a:srgbClr val="505050"/>
                </a:solidFill>
                <a:latin typeface="Segoe UI Light" panose="020B0502040204020203" pitchFamily="34" charset="0"/>
                <a:cs typeface="Segoe UI Light" panose="020B0502040204020203" pitchFamily="34" charset="0"/>
              </a:defRPr>
            </a:lvl1pPr>
          </a:lstStyle>
          <a:p>
            <a:pPr lvl="0"/>
            <a:r>
              <a:rPr lang="en-US"/>
              <a:t>Speaker Name</a:t>
            </a:r>
          </a:p>
        </p:txBody>
      </p:sp>
    </p:spTree>
    <p:extLst>
      <p:ext uri="{BB962C8B-B14F-4D97-AF65-F5344CB8AC3E}">
        <p14:creationId xmlns:p14="http://schemas.microsoft.com/office/powerpoint/2010/main" val="154295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3_Custom Layout">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436475" cy="6994526"/>
          </a:xfrm>
          <a:prstGeom prst="rect">
            <a:avLst/>
          </a:prstGeom>
        </p:spPr>
      </p:pic>
      <p:sp>
        <p:nvSpPr>
          <p:cNvPr id="6" name="Title 1"/>
          <p:cNvSpPr>
            <a:spLocks noGrp="1"/>
          </p:cNvSpPr>
          <p:nvPr userDrawn="1">
            <p:ph type="title" hasCustomPrompt="1"/>
          </p:nvPr>
        </p:nvSpPr>
        <p:spPr>
          <a:xfrm>
            <a:off x="2171722" y="2859309"/>
            <a:ext cx="8240006" cy="1351952"/>
          </a:xfrm>
        </p:spPr>
        <p:txBody>
          <a:bodyPr anchor="ctr">
            <a:noAutofit/>
          </a:bodyPr>
          <a:lstStyle>
            <a:lvl1pPr algn="l">
              <a:lnSpc>
                <a:spcPct val="110000"/>
              </a:lnSpc>
              <a:defRPr sz="4488" b="0" i="0" spc="408" baseline="0">
                <a:solidFill>
                  <a:schemeClr val="accent1"/>
                </a:solidFill>
                <a:latin typeface="Segoe UI Light" panose="020B0502040204020203" pitchFamily="34" charset="0"/>
                <a:cs typeface="Segoe UI Light" panose="020B0502040204020203" pitchFamily="34" charset="0"/>
              </a:defRPr>
            </a:lvl1pPr>
          </a:lstStyle>
          <a:p>
            <a:r>
              <a:rPr lang="en-US"/>
              <a:t>[quote]</a:t>
            </a:r>
          </a:p>
        </p:txBody>
      </p:sp>
    </p:spTree>
    <p:extLst>
      <p:ext uri="{BB962C8B-B14F-4D97-AF65-F5344CB8AC3E}">
        <p14:creationId xmlns:p14="http://schemas.microsoft.com/office/powerpoint/2010/main" val="333510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002050"/>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383709" y="247406"/>
            <a:ext cx="10726460" cy="1351952"/>
          </a:xfrm>
        </p:spPr>
        <p:txBody>
          <a:bodyPr/>
          <a:lstStyle>
            <a:lvl1pPr>
              <a:defRPr>
                <a:solidFill>
                  <a:schemeClr val="bg1"/>
                </a:solidFill>
              </a:defRPr>
            </a:lvl1pPr>
          </a:lstStyle>
          <a:p>
            <a:r>
              <a:rPr lang="en-US"/>
              <a:t>Click to edit Master title style</a:t>
            </a:r>
          </a:p>
        </p:txBody>
      </p:sp>
      <p:sp>
        <p:nvSpPr>
          <p:cNvPr id="4" name="Content Placeholder 2"/>
          <p:cNvSpPr>
            <a:spLocks noGrp="1"/>
          </p:cNvSpPr>
          <p:nvPr>
            <p:ph idx="1"/>
          </p:nvPr>
        </p:nvSpPr>
        <p:spPr>
          <a:xfrm>
            <a:off x="383709" y="1662052"/>
            <a:ext cx="10726460" cy="4437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5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235765" y="133060"/>
            <a:ext cx="11887200" cy="658903"/>
          </a:xfrm>
        </p:spPr>
        <p:txBody>
          <a:bodyPr/>
          <a:lstStyle>
            <a:lvl1pPr>
              <a:defRPr sz="4080" b="1" i="1">
                <a:solidFill>
                  <a:schemeClr val="accent4">
                    <a:lumMod val="60000"/>
                    <a:lumOff val="40000"/>
                  </a:schemeClr>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
        <p:nvSpPr>
          <p:cNvPr id="17" name="Title 1"/>
          <p:cNvSpPr txBox="1">
            <a:spLocks/>
          </p:cNvSpPr>
          <p:nvPr userDrawn="1"/>
        </p:nvSpPr>
        <p:spPr bwMode="auto">
          <a:xfrm>
            <a:off x="235828" y="911792"/>
            <a:ext cx="5919239" cy="439480"/>
          </a:xfrm>
          <a:prstGeom prst="rect">
            <a:avLst/>
          </a:prstGeom>
          <a:solidFill>
            <a:srgbClr val="2E4870"/>
          </a:solidFill>
        </p:spPr>
        <p:txBody>
          <a:bodyPr vert="horz" lIns="93260" tIns="93260" rIns="149217" bIns="93260" rtlCol="0" anchor="ctr" anchorCtr="0">
            <a:noAutofit/>
          </a:bodyPr>
          <a:lstStyle>
            <a:lvl1pPr marL="0" algn="l" defTabSz="1088105" rtl="0" eaLnBrk="1" latinLnBrk="0" hangingPunct="1">
              <a:lnSpc>
                <a:spcPct val="90000"/>
              </a:lnSpc>
              <a:spcBef>
                <a:spcPct val="0"/>
              </a:spcBef>
              <a:buNone/>
              <a:defRPr lang="en-US" sz="4800" b="0" i="0" kern="1200" spc="-98" baseline="0">
                <a:solidFill>
                  <a:schemeClr val="bg1"/>
                </a:solidFill>
                <a:latin typeface="Segoe UI Light" panose="020B0502040204020203" pitchFamily="34" charset="0"/>
                <a:ea typeface="Segoe UI" pitchFamily="34" charset="0"/>
                <a:cs typeface="Segoe UI Light" panose="020B0502040204020203" pitchFamily="34" charset="0"/>
              </a:defRPr>
            </a:lvl1pPr>
          </a:lstStyle>
          <a:p>
            <a:r>
              <a:rPr lang="en-US" sz="2448">
                <a:solidFill>
                  <a:schemeClr val="tx1"/>
                </a:solidFill>
              </a:rPr>
              <a:t>How to sell</a:t>
            </a:r>
          </a:p>
        </p:txBody>
      </p:sp>
      <p:sp>
        <p:nvSpPr>
          <p:cNvPr id="20" name="Title 1"/>
          <p:cNvSpPr txBox="1">
            <a:spLocks/>
          </p:cNvSpPr>
          <p:nvPr userDrawn="1"/>
        </p:nvSpPr>
        <p:spPr bwMode="auto">
          <a:xfrm>
            <a:off x="235828" y="3977255"/>
            <a:ext cx="5919239" cy="439480"/>
          </a:xfrm>
          <a:prstGeom prst="rect">
            <a:avLst/>
          </a:prstGeom>
          <a:solidFill>
            <a:srgbClr val="2E4870"/>
          </a:solidFill>
        </p:spPr>
        <p:txBody>
          <a:bodyPr vert="horz" lIns="93260" tIns="93260" rIns="149217" bIns="93260" rtlCol="0" anchor="ctr" anchorCtr="0">
            <a:noAutofit/>
          </a:bodyPr>
          <a:lstStyle>
            <a:lvl1pPr marL="0" algn="l" defTabSz="1088105" rtl="0" eaLnBrk="1" latinLnBrk="0" hangingPunct="1">
              <a:lnSpc>
                <a:spcPct val="90000"/>
              </a:lnSpc>
              <a:spcBef>
                <a:spcPct val="0"/>
              </a:spcBef>
              <a:buNone/>
              <a:defRPr lang="en-US" sz="4800" b="0" i="0" kern="1200" spc="-98" baseline="0">
                <a:solidFill>
                  <a:schemeClr val="bg1"/>
                </a:solidFill>
                <a:latin typeface="Segoe UI Light" panose="020B0502040204020203" pitchFamily="34" charset="0"/>
                <a:ea typeface="Segoe UI" pitchFamily="34" charset="0"/>
                <a:cs typeface="Segoe UI Light" panose="020B0502040204020203" pitchFamily="34" charset="0"/>
              </a:defRPr>
            </a:lvl1pPr>
          </a:lstStyle>
          <a:p>
            <a:r>
              <a:rPr lang="en-US" sz="2448">
                <a:solidFill>
                  <a:schemeClr val="tx1"/>
                </a:solidFill>
              </a:rPr>
              <a:t>How to close</a:t>
            </a:r>
          </a:p>
        </p:txBody>
      </p:sp>
      <p:sp>
        <p:nvSpPr>
          <p:cNvPr id="27" name="Title 1"/>
          <p:cNvSpPr txBox="1">
            <a:spLocks/>
          </p:cNvSpPr>
          <p:nvPr userDrawn="1"/>
        </p:nvSpPr>
        <p:spPr bwMode="auto">
          <a:xfrm>
            <a:off x="6283994" y="911792"/>
            <a:ext cx="5919239" cy="439480"/>
          </a:xfrm>
          <a:prstGeom prst="rect">
            <a:avLst/>
          </a:prstGeom>
          <a:solidFill>
            <a:srgbClr val="2E4870"/>
          </a:solidFill>
        </p:spPr>
        <p:txBody>
          <a:bodyPr vert="horz" lIns="93260" tIns="93260" rIns="149217" bIns="93260" rtlCol="0" anchor="ctr" anchorCtr="0">
            <a:noAutofit/>
          </a:bodyPr>
          <a:lstStyle>
            <a:lvl1pPr marL="0" algn="l" defTabSz="1088105" rtl="0" eaLnBrk="1" latinLnBrk="0" hangingPunct="1">
              <a:lnSpc>
                <a:spcPct val="90000"/>
              </a:lnSpc>
              <a:spcBef>
                <a:spcPct val="0"/>
              </a:spcBef>
              <a:buNone/>
              <a:defRPr lang="en-US" sz="4800" b="0" i="0" kern="1200" spc="-98" baseline="0">
                <a:solidFill>
                  <a:schemeClr val="bg1"/>
                </a:solidFill>
                <a:latin typeface="Segoe UI Light" panose="020B0502040204020203" pitchFamily="34" charset="0"/>
                <a:ea typeface="Segoe UI" pitchFamily="34" charset="0"/>
                <a:cs typeface="Segoe UI Light" panose="020B0502040204020203" pitchFamily="34" charset="0"/>
              </a:defRPr>
            </a:lvl1pPr>
          </a:lstStyle>
          <a:p>
            <a:r>
              <a:rPr lang="en-US" sz="2448">
                <a:solidFill>
                  <a:schemeClr val="tx1"/>
                </a:solidFill>
              </a:rPr>
              <a:t>How to deliver</a:t>
            </a:r>
          </a:p>
        </p:txBody>
      </p:sp>
      <p:sp>
        <p:nvSpPr>
          <p:cNvPr id="29" name="Title 1"/>
          <p:cNvSpPr txBox="1">
            <a:spLocks/>
          </p:cNvSpPr>
          <p:nvPr userDrawn="1"/>
        </p:nvSpPr>
        <p:spPr bwMode="auto">
          <a:xfrm>
            <a:off x="6283994" y="3977255"/>
            <a:ext cx="5919239" cy="439480"/>
          </a:xfrm>
          <a:prstGeom prst="rect">
            <a:avLst/>
          </a:prstGeom>
          <a:solidFill>
            <a:srgbClr val="2E4870"/>
          </a:solidFill>
        </p:spPr>
        <p:txBody>
          <a:bodyPr vert="horz" lIns="93260" tIns="93260" rIns="149217" bIns="93260" rtlCol="0" anchor="ctr" anchorCtr="0">
            <a:noAutofit/>
          </a:bodyPr>
          <a:lstStyle>
            <a:lvl1pPr marL="0" algn="l" defTabSz="1088105" rtl="0" eaLnBrk="1" latinLnBrk="0" hangingPunct="1">
              <a:lnSpc>
                <a:spcPct val="90000"/>
              </a:lnSpc>
              <a:spcBef>
                <a:spcPct val="0"/>
              </a:spcBef>
              <a:buNone/>
              <a:defRPr lang="en-US" sz="4800" b="0" i="0" kern="1200" spc="-98" baseline="0">
                <a:solidFill>
                  <a:schemeClr val="bg1"/>
                </a:solidFill>
                <a:latin typeface="Segoe UI Light" panose="020B0502040204020203" pitchFamily="34" charset="0"/>
                <a:ea typeface="Segoe UI" pitchFamily="34" charset="0"/>
                <a:cs typeface="Segoe UI Light" panose="020B0502040204020203" pitchFamily="34" charset="0"/>
              </a:defRPr>
            </a:lvl1pPr>
          </a:lstStyle>
          <a:p>
            <a:r>
              <a:rPr lang="en-US" sz="2448">
                <a:solidFill>
                  <a:schemeClr val="tx1"/>
                </a:solidFill>
              </a:rPr>
              <a:t>How to connect</a:t>
            </a:r>
          </a:p>
        </p:txBody>
      </p:sp>
      <p:sp>
        <p:nvSpPr>
          <p:cNvPr id="32" name="Text Placeholder 31"/>
          <p:cNvSpPr>
            <a:spLocks noGrp="1"/>
          </p:cNvSpPr>
          <p:nvPr>
            <p:ph type="body" sz="quarter" idx="19"/>
          </p:nvPr>
        </p:nvSpPr>
        <p:spPr>
          <a:xfrm>
            <a:off x="235828" y="1351399"/>
            <a:ext cx="5868435" cy="2518029"/>
          </a:xfrm>
          <a:solidFill>
            <a:srgbClr val="2E4870">
              <a:alpha val="30000"/>
            </a:srgbClr>
          </a:solidFill>
        </p:spPr>
        <p:txBody>
          <a:bodyPr lIns="91440" tIns="45720" rIns="45720" bIns="45720">
            <a:noAutofit/>
          </a:bodyPr>
          <a:lstStyle>
            <a:lvl1pPr>
              <a:spcBef>
                <a:spcPts val="0"/>
              </a:spcBef>
              <a:defRPr kumimoji="0" lang="en-US" sz="2040" b="0" i="0" u="none" strike="noStrike" kern="1200" cap="none" spc="0" normalizeH="0" baseline="0" dirty="0" smtClean="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vl2pPr marL="291436" indent="-216958">
              <a:spcBef>
                <a:spcPts val="102"/>
              </a:spcBef>
              <a:buClr>
                <a:schemeClr val="accent2">
                  <a:lumMod val="50000"/>
                </a:schemeClr>
              </a:buClr>
              <a:buFont typeface="Arial" panose="020B0604020202020204" pitchFamily="34" charset="0"/>
              <a:buChar char="•"/>
              <a:defRPr lang="en-US" sz="1632" kern="1200" dirty="0" smtClean="0">
                <a:solidFill>
                  <a:schemeClr val="tx1"/>
                </a:solidFill>
                <a:latin typeface="+mn-lt"/>
                <a:ea typeface="Segoe UI" pitchFamily="34" charset="0"/>
                <a:cs typeface="Segoe UI" pitchFamily="34" charset="0"/>
              </a:defRPr>
            </a:lvl2pPr>
            <a:lvl3pPr marL="349724" indent="-216958">
              <a:spcBef>
                <a:spcPts val="102"/>
              </a:spcBef>
              <a:buClr>
                <a:schemeClr val="accent2">
                  <a:lumMod val="50000"/>
                </a:schemeClr>
              </a:buClr>
              <a:buFont typeface="Arial" panose="020B0604020202020204" pitchFamily="34" charset="0"/>
              <a:buChar char="•"/>
              <a:defRPr lang="en-US" sz="1632" kern="1200" dirty="0" smtClean="0">
                <a:solidFill>
                  <a:schemeClr val="tx1"/>
                </a:solidFill>
                <a:latin typeface="+mn-lt"/>
                <a:ea typeface="Segoe UI" pitchFamily="34" charset="0"/>
                <a:cs typeface="Segoe UI" pitchFamily="34" charset="0"/>
              </a:defRPr>
            </a:lvl3pPr>
            <a:lvl4pPr marL="466298" indent="-182958">
              <a:spcBef>
                <a:spcPts val="102"/>
              </a:spcBef>
              <a:buClr>
                <a:schemeClr val="accent2">
                  <a:lumMod val="50000"/>
                </a:schemeClr>
              </a:buClr>
              <a:buFont typeface="Arial" panose="020B0604020202020204" pitchFamily="34" charset="0"/>
              <a:buChar char="•"/>
              <a:defRPr sz="1632">
                <a:latin typeface="Segoe UI Light" panose="020B0502040204020203" pitchFamily="34" charset="0"/>
                <a:cs typeface="Segoe UI Light" panose="020B0502040204020203" pitchFamily="34" charset="0"/>
              </a:defRPr>
            </a:lvl4pPr>
            <a:lvl5pPr marL="524586" indent="-182958">
              <a:spcBef>
                <a:spcPts val="102"/>
              </a:spcBef>
              <a:buClr>
                <a:schemeClr val="accent2">
                  <a:lumMod val="50000"/>
                </a:schemeClr>
              </a:buClr>
              <a:buFont typeface="Arial" panose="020B0604020202020204" pitchFamily="34" charset="0"/>
              <a:buChar char="•"/>
              <a:defRPr sz="1632">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31"/>
          <p:cNvSpPr>
            <a:spLocks noGrp="1"/>
          </p:cNvSpPr>
          <p:nvPr>
            <p:ph type="body" sz="quarter" idx="20"/>
          </p:nvPr>
        </p:nvSpPr>
        <p:spPr>
          <a:xfrm>
            <a:off x="235828" y="4416736"/>
            <a:ext cx="5868435" cy="2518029"/>
          </a:xfrm>
          <a:solidFill>
            <a:srgbClr val="2E4870">
              <a:alpha val="30000"/>
            </a:srgbClr>
          </a:solidFill>
        </p:spPr>
        <p:txBody>
          <a:bodyPr lIns="91440" tIns="45720" rIns="45720" bIns="45720">
            <a:noAutofit/>
          </a:bodyPr>
          <a:lstStyle>
            <a:lvl1pPr>
              <a:spcBef>
                <a:spcPts val="0"/>
              </a:spcBef>
              <a:defRPr kumimoji="0" lang="en-US" sz="2040" b="0" i="0" u="none" strike="noStrike" kern="1200" cap="none" spc="0" normalizeH="0" baseline="0" dirty="0" smtClean="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vl2pPr marL="291436" indent="-216958">
              <a:spcBef>
                <a:spcPts val="102"/>
              </a:spcBef>
              <a:buClr>
                <a:schemeClr val="accent2">
                  <a:lumMod val="50000"/>
                </a:schemeClr>
              </a:buClr>
              <a:buFont typeface="Arial" panose="020B0604020202020204" pitchFamily="34" charset="0"/>
              <a:buChar char="•"/>
              <a:defRPr lang="en-US" sz="1632" kern="1200" dirty="0" smtClean="0">
                <a:solidFill>
                  <a:schemeClr val="tx1"/>
                </a:solidFill>
                <a:latin typeface="+mn-lt"/>
                <a:ea typeface="Segoe UI" pitchFamily="34" charset="0"/>
                <a:cs typeface="Segoe UI" pitchFamily="34" charset="0"/>
              </a:defRPr>
            </a:lvl2pPr>
            <a:lvl3pPr marL="349724" indent="-216958">
              <a:spcBef>
                <a:spcPts val="102"/>
              </a:spcBef>
              <a:buClr>
                <a:schemeClr val="accent2">
                  <a:lumMod val="50000"/>
                </a:schemeClr>
              </a:buClr>
              <a:buFont typeface="Arial" panose="020B0604020202020204" pitchFamily="34" charset="0"/>
              <a:buChar char="•"/>
              <a:defRPr lang="en-US" sz="1632" kern="1200" dirty="0" smtClean="0">
                <a:solidFill>
                  <a:schemeClr val="tx1"/>
                </a:solidFill>
                <a:latin typeface="+mn-lt"/>
                <a:ea typeface="Segoe UI" pitchFamily="34" charset="0"/>
                <a:cs typeface="Segoe UI" pitchFamily="34" charset="0"/>
              </a:defRPr>
            </a:lvl3pPr>
            <a:lvl4pPr marL="466298" indent="-182958">
              <a:spcBef>
                <a:spcPts val="102"/>
              </a:spcBef>
              <a:buClr>
                <a:schemeClr val="accent2">
                  <a:lumMod val="50000"/>
                </a:schemeClr>
              </a:buClr>
              <a:buFont typeface="Arial" panose="020B0604020202020204" pitchFamily="34" charset="0"/>
              <a:buChar char="•"/>
              <a:defRPr sz="1632">
                <a:latin typeface="Segoe UI Light" panose="020B0502040204020203" pitchFamily="34" charset="0"/>
                <a:cs typeface="Segoe UI Light" panose="020B0502040204020203" pitchFamily="34" charset="0"/>
              </a:defRPr>
            </a:lvl4pPr>
            <a:lvl5pPr marL="524586" indent="-182958">
              <a:spcBef>
                <a:spcPts val="102"/>
              </a:spcBef>
              <a:buClr>
                <a:schemeClr val="accent2">
                  <a:lumMod val="50000"/>
                </a:schemeClr>
              </a:buClr>
              <a:buFont typeface="Arial" panose="020B0604020202020204" pitchFamily="34" charset="0"/>
              <a:buChar char="•"/>
              <a:defRPr sz="1632">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31"/>
          <p:cNvSpPr>
            <a:spLocks noGrp="1"/>
          </p:cNvSpPr>
          <p:nvPr>
            <p:ph type="body" sz="quarter" idx="21"/>
          </p:nvPr>
        </p:nvSpPr>
        <p:spPr>
          <a:xfrm>
            <a:off x="6283995" y="1351399"/>
            <a:ext cx="5868435" cy="2518029"/>
          </a:xfrm>
          <a:solidFill>
            <a:srgbClr val="2E4870">
              <a:alpha val="30000"/>
            </a:srgbClr>
          </a:solidFill>
        </p:spPr>
        <p:txBody>
          <a:bodyPr lIns="91440" tIns="45720" rIns="45720" bIns="45720">
            <a:noAutofit/>
          </a:bodyPr>
          <a:lstStyle>
            <a:lvl1pPr>
              <a:spcBef>
                <a:spcPts val="0"/>
              </a:spcBef>
              <a:defRPr kumimoji="0" lang="en-US" sz="2040" b="0" i="0" u="none" strike="noStrike" kern="1200" cap="none" spc="0" normalizeH="0" baseline="0" dirty="0" smtClean="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vl2pPr marL="291436" indent="-216958">
              <a:spcBef>
                <a:spcPts val="102"/>
              </a:spcBef>
              <a:buClr>
                <a:schemeClr val="accent2">
                  <a:lumMod val="50000"/>
                </a:schemeClr>
              </a:buClr>
              <a:buFont typeface="Arial" panose="020B0604020202020204" pitchFamily="34" charset="0"/>
              <a:buChar char="•"/>
              <a:defRPr lang="en-US" sz="1632" kern="1200" dirty="0" smtClean="0">
                <a:solidFill>
                  <a:schemeClr val="tx1"/>
                </a:solidFill>
                <a:latin typeface="+mn-lt"/>
                <a:ea typeface="Segoe UI" pitchFamily="34" charset="0"/>
                <a:cs typeface="Segoe UI" pitchFamily="34" charset="0"/>
              </a:defRPr>
            </a:lvl2pPr>
            <a:lvl3pPr marL="349724" indent="-216958">
              <a:spcBef>
                <a:spcPts val="102"/>
              </a:spcBef>
              <a:buClr>
                <a:schemeClr val="accent2">
                  <a:lumMod val="50000"/>
                </a:schemeClr>
              </a:buClr>
              <a:buFont typeface="Arial" panose="020B0604020202020204" pitchFamily="34" charset="0"/>
              <a:buChar char="•"/>
              <a:defRPr lang="en-US" sz="1632" kern="1200" dirty="0" smtClean="0">
                <a:solidFill>
                  <a:schemeClr val="tx1"/>
                </a:solidFill>
                <a:latin typeface="+mn-lt"/>
                <a:ea typeface="Segoe UI" pitchFamily="34" charset="0"/>
                <a:cs typeface="Segoe UI" pitchFamily="34" charset="0"/>
              </a:defRPr>
            </a:lvl3pPr>
            <a:lvl4pPr marL="466298" indent="-182958">
              <a:spcBef>
                <a:spcPts val="102"/>
              </a:spcBef>
              <a:buClr>
                <a:schemeClr val="accent2">
                  <a:lumMod val="50000"/>
                </a:schemeClr>
              </a:buClr>
              <a:buFont typeface="Arial" panose="020B0604020202020204" pitchFamily="34" charset="0"/>
              <a:buChar char="•"/>
              <a:defRPr sz="1632">
                <a:latin typeface="Segoe UI Light" panose="020B0502040204020203" pitchFamily="34" charset="0"/>
                <a:cs typeface="Segoe UI Light" panose="020B0502040204020203" pitchFamily="34" charset="0"/>
              </a:defRPr>
            </a:lvl4pPr>
            <a:lvl5pPr marL="524586" indent="-182958">
              <a:spcBef>
                <a:spcPts val="102"/>
              </a:spcBef>
              <a:buClr>
                <a:schemeClr val="accent2">
                  <a:lumMod val="50000"/>
                </a:schemeClr>
              </a:buClr>
              <a:buFont typeface="Arial" panose="020B0604020202020204" pitchFamily="34" charset="0"/>
              <a:buChar char="•"/>
              <a:defRPr sz="1632">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31"/>
          <p:cNvSpPr>
            <a:spLocks noGrp="1"/>
          </p:cNvSpPr>
          <p:nvPr>
            <p:ph type="body" sz="quarter" idx="22"/>
          </p:nvPr>
        </p:nvSpPr>
        <p:spPr>
          <a:xfrm>
            <a:off x="6283995" y="4416736"/>
            <a:ext cx="5868435" cy="2518029"/>
          </a:xfrm>
          <a:solidFill>
            <a:srgbClr val="2E4870">
              <a:alpha val="30000"/>
            </a:srgbClr>
          </a:solidFill>
        </p:spPr>
        <p:txBody>
          <a:bodyPr lIns="91440" tIns="45720" rIns="45720" bIns="45720">
            <a:noAutofit/>
          </a:bodyPr>
          <a:lstStyle>
            <a:lvl1pPr>
              <a:spcBef>
                <a:spcPts val="0"/>
              </a:spcBef>
              <a:defRPr kumimoji="0" lang="en-US" sz="2040" b="0" i="0" u="none" strike="noStrike" kern="1200" cap="none" spc="0" normalizeH="0" baseline="0" dirty="0" smtClean="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vl2pPr marL="291436" indent="-216958">
              <a:spcBef>
                <a:spcPts val="102"/>
              </a:spcBef>
              <a:buClr>
                <a:schemeClr val="accent2">
                  <a:lumMod val="50000"/>
                </a:schemeClr>
              </a:buClr>
              <a:buFont typeface="Arial" panose="020B0604020202020204" pitchFamily="34" charset="0"/>
              <a:buChar char="•"/>
              <a:defRPr lang="en-US" sz="1632" kern="1200" dirty="0" smtClean="0">
                <a:solidFill>
                  <a:schemeClr val="tx1"/>
                </a:solidFill>
                <a:latin typeface="+mn-lt"/>
                <a:ea typeface="Segoe UI" pitchFamily="34" charset="0"/>
                <a:cs typeface="Segoe UI" pitchFamily="34" charset="0"/>
              </a:defRPr>
            </a:lvl2pPr>
            <a:lvl3pPr marL="349724" indent="-216958">
              <a:spcBef>
                <a:spcPts val="102"/>
              </a:spcBef>
              <a:buClr>
                <a:schemeClr val="accent2">
                  <a:lumMod val="50000"/>
                </a:schemeClr>
              </a:buClr>
              <a:buFont typeface="Arial" panose="020B0604020202020204" pitchFamily="34" charset="0"/>
              <a:buChar char="•"/>
              <a:defRPr lang="en-US" sz="1632" kern="1200" dirty="0" smtClean="0">
                <a:solidFill>
                  <a:schemeClr val="tx1"/>
                </a:solidFill>
                <a:latin typeface="+mn-lt"/>
                <a:ea typeface="Segoe UI" pitchFamily="34" charset="0"/>
                <a:cs typeface="Segoe UI" pitchFamily="34" charset="0"/>
              </a:defRPr>
            </a:lvl3pPr>
            <a:lvl4pPr marL="466298" indent="-182958">
              <a:spcBef>
                <a:spcPts val="102"/>
              </a:spcBef>
              <a:buClr>
                <a:schemeClr val="accent2">
                  <a:lumMod val="50000"/>
                </a:schemeClr>
              </a:buClr>
              <a:buFont typeface="Arial" panose="020B0604020202020204" pitchFamily="34" charset="0"/>
              <a:buChar char="•"/>
              <a:defRPr sz="1632">
                <a:latin typeface="Segoe UI Light" panose="020B0502040204020203" pitchFamily="34" charset="0"/>
                <a:cs typeface="Segoe UI Light" panose="020B0502040204020203" pitchFamily="34" charset="0"/>
              </a:defRPr>
            </a:lvl4pPr>
            <a:lvl5pPr marL="524586" indent="-182958">
              <a:spcBef>
                <a:spcPts val="102"/>
              </a:spcBef>
              <a:buClr>
                <a:schemeClr val="accent2">
                  <a:lumMod val="50000"/>
                </a:schemeClr>
              </a:buClr>
              <a:buFont typeface="Arial" panose="020B0604020202020204" pitchFamily="34" charset="0"/>
              <a:buChar char="•"/>
              <a:defRPr sz="1632">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630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_Title Slide Photo_Option 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100" y="1"/>
            <a:ext cx="12466440" cy="7002670"/>
          </a:xfrm>
          <a:prstGeom prst="rect">
            <a:avLst/>
          </a:prstGeom>
        </p:spPr>
      </p:pic>
      <p:sp>
        <p:nvSpPr>
          <p:cNvPr id="14" name="Rectangle 13"/>
          <p:cNvSpPr/>
          <p:nvPr userDrawn="1"/>
        </p:nvSpPr>
        <p:spPr>
          <a:xfrm>
            <a:off x="-21100" y="0"/>
            <a:ext cx="12466441" cy="6994525"/>
          </a:xfrm>
          <a:prstGeom prst="rect">
            <a:avLst/>
          </a:prstGeom>
          <a:gradFill flip="none" rotWithShape="1">
            <a:gsLst>
              <a:gs pos="0">
                <a:schemeClr val="bg1"/>
              </a:gs>
              <a:gs pos="57000">
                <a:srgbClr val="FFFFFF">
                  <a:alpha val="50000"/>
                </a:srgbClr>
              </a:gs>
              <a:gs pos="89000">
                <a:schemeClr val="bg1">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6"/>
          </a:p>
        </p:txBody>
      </p:sp>
      <p:sp>
        <p:nvSpPr>
          <p:cNvPr id="9" name="Title 1"/>
          <p:cNvSpPr>
            <a:spLocks noGrp="1"/>
          </p:cNvSpPr>
          <p:nvPr>
            <p:ph type="title" hasCustomPrompt="1"/>
          </p:nvPr>
        </p:nvSpPr>
        <p:spPr bwMode="auto">
          <a:xfrm>
            <a:off x="274702" y="267201"/>
            <a:ext cx="11679086" cy="1021860"/>
          </a:xfrm>
          <a:noFill/>
        </p:spPr>
        <p:txBody>
          <a:bodyPr lIns="146304" tIns="91440" rIns="146304" bIns="91440" anchor="t" anchorCtr="0">
            <a:noAutofit/>
          </a:bodyPr>
          <a:lstStyle>
            <a:lvl1pPr algn="l">
              <a:defRPr sz="4896" b="0" i="0" spc="-100" baseline="0">
                <a:solidFill>
                  <a:schemeClr val="tx1"/>
                </a:soli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1" y="1935703"/>
            <a:ext cx="2923515" cy="1203023"/>
          </a:xfrm>
          <a:solidFill>
            <a:srgbClr val="0A4EB3">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29" name="Text Placeholder 2"/>
          <p:cNvSpPr>
            <a:spLocks noGrp="1"/>
          </p:cNvSpPr>
          <p:nvPr>
            <p:ph type="body" sz="quarter" idx="15" hasCustomPrompt="1"/>
          </p:nvPr>
        </p:nvSpPr>
        <p:spPr bwMode="auto">
          <a:xfrm>
            <a:off x="273051"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0" name="Text Placeholder 2"/>
          <p:cNvSpPr>
            <a:spLocks noGrp="1"/>
          </p:cNvSpPr>
          <p:nvPr>
            <p:ph type="body" sz="quarter" idx="16" hasCustomPrompt="1"/>
          </p:nvPr>
        </p:nvSpPr>
        <p:spPr bwMode="auto">
          <a:xfrm>
            <a:off x="3260765" y="1935703"/>
            <a:ext cx="2923515" cy="1203023"/>
          </a:xfrm>
          <a:solidFill>
            <a:srgbClr val="0A71BD">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1" name="Text Placeholder 2"/>
          <p:cNvSpPr>
            <a:spLocks noGrp="1"/>
          </p:cNvSpPr>
          <p:nvPr>
            <p:ph type="body" sz="quarter" idx="17" hasCustomPrompt="1"/>
          </p:nvPr>
        </p:nvSpPr>
        <p:spPr bwMode="auto">
          <a:xfrm>
            <a:off x="3268540"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2" name="Text Placeholder 2"/>
          <p:cNvSpPr>
            <a:spLocks noGrp="1"/>
          </p:cNvSpPr>
          <p:nvPr>
            <p:ph type="body" sz="quarter" idx="18" hasCustomPrompt="1"/>
          </p:nvPr>
        </p:nvSpPr>
        <p:spPr bwMode="auto">
          <a:xfrm>
            <a:off x="6248479" y="1935703"/>
            <a:ext cx="2923515" cy="1203023"/>
          </a:xfrm>
          <a:solidFill>
            <a:srgbClr val="0A89AD">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3" name="Text Placeholder 2"/>
          <p:cNvSpPr>
            <a:spLocks noGrp="1"/>
          </p:cNvSpPr>
          <p:nvPr>
            <p:ph type="body" sz="quarter" idx="19" hasCustomPrompt="1"/>
          </p:nvPr>
        </p:nvSpPr>
        <p:spPr bwMode="auto">
          <a:xfrm>
            <a:off x="6264029"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4" name="Text Placeholder 2"/>
          <p:cNvSpPr>
            <a:spLocks noGrp="1"/>
          </p:cNvSpPr>
          <p:nvPr>
            <p:ph type="body" sz="quarter" idx="20" hasCustomPrompt="1"/>
          </p:nvPr>
        </p:nvSpPr>
        <p:spPr bwMode="auto">
          <a:xfrm>
            <a:off x="9236192" y="1935703"/>
            <a:ext cx="2923515" cy="1203023"/>
          </a:xfrm>
          <a:solidFill>
            <a:srgbClr val="0A2752">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5" name="Text Placeholder 2"/>
          <p:cNvSpPr>
            <a:spLocks noGrp="1"/>
          </p:cNvSpPr>
          <p:nvPr>
            <p:ph type="body" sz="quarter" idx="21" hasCustomPrompt="1"/>
          </p:nvPr>
        </p:nvSpPr>
        <p:spPr bwMode="auto">
          <a:xfrm>
            <a:off x="9259517"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Tree>
    <p:extLst>
      <p:ext uri="{BB962C8B-B14F-4D97-AF65-F5344CB8AC3E}">
        <p14:creationId xmlns:p14="http://schemas.microsoft.com/office/powerpoint/2010/main" val="5806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Title Slide Photo_Option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100" y="1"/>
            <a:ext cx="12466440" cy="7002670"/>
          </a:xfrm>
          <a:prstGeom prst="rect">
            <a:avLst/>
          </a:prstGeom>
        </p:spPr>
      </p:pic>
      <p:sp>
        <p:nvSpPr>
          <p:cNvPr id="14" name="Rectangle 13"/>
          <p:cNvSpPr/>
          <p:nvPr userDrawn="1"/>
        </p:nvSpPr>
        <p:spPr>
          <a:xfrm>
            <a:off x="-21100" y="0"/>
            <a:ext cx="12466441" cy="6994525"/>
          </a:xfrm>
          <a:prstGeom prst="rect">
            <a:avLst/>
          </a:prstGeom>
          <a:gradFill flip="none" rotWithShape="1">
            <a:gsLst>
              <a:gs pos="0">
                <a:schemeClr val="bg1"/>
              </a:gs>
              <a:gs pos="57000">
                <a:srgbClr val="FFFFFF">
                  <a:alpha val="50000"/>
                </a:srgbClr>
              </a:gs>
              <a:gs pos="89000">
                <a:schemeClr val="bg1">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6">
              <a:solidFill>
                <a:schemeClr val="tx1"/>
              </a:solidFill>
            </a:endParaRPr>
          </a:p>
        </p:txBody>
      </p:sp>
      <p:sp>
        <p:nvSpPr>
          <p:cNvPr id="9" name="Title 1"/>
          <p:cNvSpPr>
            <a:spLocks noGrp="1"/>
          </p:cNvSpPr>
          <p:nvPr>
            <p:ph type="title" hasCustomPrompt="1"/>
          </p:nvPr>
        </p:nvSpPr>
        <p:spPr bwMode="auto">
          <a:xfrm>
            <a:off x="274702" y="267201"/>
            <a:ext cx="11679086" cy="1021860"/>
          </a:xfrm>
          <a:noFill/>
        </p:spPr>
        <p:txBody>
          <a:bodyPr lIns="146304" tIns="91440" rIns="146304" bIns="91440" anchor="t" anchorCtr="0">
            <a:noAutofit/>
          </a:bodyPr>
          <a:lstStyle>
            <a:lvl1pPr algn="l">
              <a:defRPr sz="4896" b="0" i="0" spc="-100" baseline="0">
                <a:solidFill>
                  <a:schemeClr val="tx1"/>
                </a:soli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1" y="1935703"/>
            <a:ext cx="2923515" cy="1203023"/>
          </a:xfrm>
          <a:solidFill>
            <a:srgbClr val="0A4EB3">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29" name="Text Placeholder 2"/>
          <p:cNvSpPr>
            <a:spLocks noGrp="1"/>
          </p:cNvSpPr>
          <p:nvPr>
            <p:ph type="body" sz="quarter" idx="15" hasCustomPrompt="1"/>
          </p:nvPr>
        </p:nvSpPr>
        <p:spPr bwMode="auto">
          <a:xfrm>
            <a:off x="273051"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0" name="Text Placeholder 2"/>
          <p:cNvSpPr>
            <a:spLocks noGrp="1"/>
          </p:cNvSpPr>
          <p:nvPr>
            <p:ph type="body" sz="quarter" idx="16" hasCustomPrompt="1"/>
          </p:nvPr>
        </p:nvSpPr>
        <p:spPr bwMode="auto">
          <a:xfrm>
            <a:off x="3260765" y="1935703"/>
            <a:ext cx="2923515" cy="1203023"/>
          </a:xfrm>
          <a:solidFill>
            <a:srgbClr val="0A71BD">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1" name="Text Placeholder 2"/>
          <p:cNvSpPr>
            <a:spLocks noGrp="1"/>
          </p:cNvSpPr>
          <p:nvPr>
            <p:ph type="body" sz="quarter" idx="17" hasCustomPrompt="1"/>
          </p:nvPr>
        </p:nvSpPr>
        <p:spPr bwMode="auto">
          <a:xfrm>
            <a:off x="3268540"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2" name="Text Placeholder 2"/>
          <p:cNvSpPr>
            <a:spLocks noGrp="1"/>
          </p:cNvSpPr>
          <p:nvPr>
            <p:ph type="body" sz="quarter" idx="18" hasCustomPrompt="1"/>
          </p:nvPr>
        </p:nvSpPr>
        <p:spPr bwMode="auto">
          <a:xfrm>
            <a:off x="6248479" y="1935703"/>
            <a:ext cx="2923515" cy="1203023"/>
          </a:xfrm>
          <a:solidFill>
            <a:srgbClr val="0A89AD">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3" name="Text Placeholder 2"/>
          <p:cNvSpPr>
            <a:spLocks noGrp="1"/>
          </p:cNvSpPr>
          <p:nvPr>
            <p:ph type="body" sz="quarter" idx="19" hasCustomPrompt="1"/>
          </p:nvPr>
        </p:nvSpPr>
        <p:spPr bwMode="auto">
          <a:xfrm>
            <a:off x="6264029"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4" name="Text Placeholder 2"/>
          <p:cNvSpPr>
            <a:spLocks noGrp="1"/>
          </p:cNvSpPr>
          <p:nvPr>
            <p:ph type="body" sz="quarter" idx="20" hasCustomPrompt="1"/>
          </p:nvPr>
        </p:nvSpPr>
        <p:spPr bwMode="auto">
          <a:xfrm>
            <a:off x="9236192" y="1935703"/>
            <a:ext cx="2923515" cy="1203023"/>
          </a:xfrm>
          <a:solidFill>
            <a:srgbClr val="0A2752">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5" name="Text Placeholder 2"/>
          <p:cNvSpPr>
            <a:spLocks noGrp="1"/>
          </p:cNvSpPr>
          <p:nvPr>
            <p:ph type="body" sz="quarter" idx="21" hasCustomPrompt="1"/>
          </p:nvPr>
        </p:nvSpPr>
        <p:spPr bwMode="auto">
          <a:xfrm>
            <a:off x="9259517"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Tree>
    <p:extLst>
      <p:ext uri="{BB962C8B-B14F-4D97-AF65-F5344CB8AC3E}">
        <p14:creationId xmlns:p14="http://schemas.microsoft.com/office/powerpoint/2010/main" val="382596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3_Title Slide Photo_Option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6436"/>
            <a:ext cx="12438833" cy="7010965"/>
          </a:xfrm>
          <a:prstGeom prst="rect">
            <a:avLst/>
          </a:prstGeom>
          <a:solidFill>
            <a:srgbClr val="EBE7E3"/>
          </a:solidFill>
          <a:ln>
            <a:noFill/>
          </a:ln>
        </p:spPr>
      </p:pic>
      <p:sp>
        <p:nvSpPr>
          <p:cNvPr id="13" name="Rectangle 12"/>
          <p:cNvSpPr/>
          <p:nvPr userDrawn="1"/>
        </p:nvSpPr>
        <p:spPr>
          <a:xfrm>
            <a:off x="1" y="-16437"/>
            <a:ext cx="12436475" cy="7010962"/>
          </a:xfrm>
          <a:prstGeom prst="rect">
            <a:avLst/>
          </a:prstGeom>
          <a:gradFill flip="none" rotWithShape="1">
            <a:gsLst>
              <a:gs pos="13000">
                <a:schemeClr val="bg1">
                  <a:alpha val="90000"/>
                </a:schemeClr>
              </a:gs>
              <a:gs pos="24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6"/>
          </a:p>
        </p:txBody>
      </p:sp>
      <p:sp>
        <p:nvSpPr>
          <p:cNvPr id="9" name="Title 1"/>
          <p:cNvSpPr>
            <a:spLocks noGrp="1"/>
          </p:cNvSpPr>
          <p:nvPr>
            <p:ph type="title" hasCustomPrompt="1"/>
          </p:nvPr>
        </p:nvSpPr>
        <p:spPr bwMode="auto">
          <a:xfrm>
            <a:off x="274702" y="267201"/>
            <a:ext cx="11679086" cy="1021860"/>
          </a:xfrm>
          <a:noFill/>
        </p:spPr>
        <p:txBody>
          <a:bodyPr lIns="146304" tIns="91440" rIns="146304" bIns="91440" anchor="t" anchorCtr="0">
            <a:noAutofit/>
          </a:bodyPr>
          <a:lstStyle>
            <a:lvl1pPr algn="l">
              <a:defRPr sz="4896" b="0" i="0" spc="-100" baseline="0">
                <a:solidFill>
                  <a:srgbClr val="505050"/>
                </a:soli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1" y="1935703"/>
            <a:ext cx="2923515" cy="1203023"/>
          </a:xfrm>
          <a:solidFill>
            <a:srgbClr val="0A4EB3">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29" name="Text Placeholder 2"/>
          <p:cNvSpPr>
            <a:spLocks noGrp="1"/>
          </p:cNvSpPr>
          <p:nvPr>
            <p:ph type="body" sz="quarter" idx="15" hasCustomPrompt="1"/>
          </p:nvPr>
        </p:nvSpPr>
        <p:spPr bwMode="auto">
          <a:xfrm>
            <a:off x="273051"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0" name="Text Placeholder 2"/>
          <p:cNvSpPr>
            <a:spLocks noGrp="1"/>
          </p:cNvSpPr>
          <p:nvPr>
            <p:ph type="body" sz="quarter" idx="16" hasCustomPrompt="1"/>
          </p:nvPr>
        </p:nvSpPr>
        <p:spPr bwMode="auto">
          <a:xfrm>
            <a:off x="3260765" y="1935703"/>
            <a:ext cx="2923515" cy="1203023"/>
          </a:xfrm>
          <a:solidFill>
            <a:srgbClr val="0A71BD">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1" name="Text Placeholder 2"/>
          <p:cNvSpPr>
            <a:spLocks noGrp="1"/>
          </p:cNvSpPr>
          <p:nvPr>
            <p:ph type="body" sz="quarter" idx="17" hasCustomPrompt="1"/>
          </p:nvPr>
        </p:nvSpPr>
        <p:spPr bwMode="auto">
          <a:xfrm>
            <a:off x="3268540"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2" name="Text Placeholder 2"/>
          <p:cNvSpPr>
            <a:spLocks noGrp="1"/>
          </p:cNvSpPr>
          <p:nvPr>
            <p:ph type="body" sz="quarter" idx="18" hasCustomPrompt="1"/>
          </p:nvPr>
        </p:nvSpPr>
        <p:spPr bwMode="auto">
          <a:xfrm>
            <a:off x="6248479" y="1935703"/>
            <a:ext cx="2923515" cy="1203023"/>
          </a:xfrm>
          <a:solidFill>
            <a:srgbClr val="0A89AD">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3" name="Text Placeholder 2"/>
          <p:cNvSpPr>
            <a:spLocks noGrp="1"/>
          </p:cNvSpPr>
          <p:nvPr>
            <p:ph type="body" sz="quarter" idx="19" hasCustomPrompt="1"/>
          </p:nvPr>
        </p:nvSpPr>
        <p:spPr bwMode="auto">
          <a:xfrm>
            <a:off x="6264029"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4" name="Text Placeholder 2"/>
          <p:cNvSpPr>
            <a:spLocks noGrp="1"/>
          </p:cNvSpPr>
          <p:nvPr>
            <p:ph type="body" sz="quarter" idx="20" hasCustomPrompt="1"/>
          </p:nvPr>
        </p:nvSpPr>
        <p:spPr bwMode="auto">
          <a:xfrm>
            <a:off x="9236192" y="1935703"/>
            <a:ext cx="2923515" cy="1203023"/>
          </a:xfrm>
          <a:solidFill>
            <a:srgbClr val="0A2752">
              <a:alpha val="50000"/>
            </a:srgbClr>
          </a:solidFill>
        </p:spPr>
        <p:txBody>
          <a:bodyPr vert="horz" wrap="square" lIns="91440" tIns="91440" rIns="91440" bIns="91440" rtlCol="0" anchor="ctr">
            <a:noAutofit/>
          </a:bodyPr>
          <a:lstStyle>
            <a:lvl1pPr marR="0" algn="ctr" defTabSz="1109758" fontAlgn="auto">
              <a:lnSpc>
                <a:spcPct val="100000"/>
              </a:lnSpc>
              <a:spcBef>
                <a:spcPts val="0"/>
              </a:spcBef>
              <a:spcAft>
                <a:spcPts val="0"/>
              </a:spcAft>
              <a:buClr>
                <a:srgbClr val="0072C6"/>
              </a:buClr>
              <a:buSzPct val="100000"/>
              <a:buFont typeface="Wingdings" pitchFamily="2" charset="2"/>
              <a:tabLst/>
              <a:defRPr kumimoji="0" lang="en-US" sz="3264" b="0" i="0" u="none" strike="noStrike" cap="none" spc="0" normalizeH="0" baseline="0" dirty="0">
                <a:ln>
                  <a:noFill/>
                </a:ln>
                <a:solidFill>
                  <a:sysClr val="window" lastClr="FFFFFF"/>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
        <p:nvSpPr>
          <p:cNvPr id="35" name="Text Placeholder 2"/>
          <p:cNvSpPr>
            <a:spLocks noGrp="1"/>
          </p:cNvSpPr>
          <p:nvPr>
            <p:ph type="body" sz="quarter" idx="21" hasCustomPrompt="1"/>
          </p:nvPr>
        </p:nvSpPr>
        <p:spPr bwMode="auto">
          <a:xfrm>
            <a:off x="9259517" y="3232441"/>
            <a:ext cx="2923515" cy="3334641"/>
          </a:xfrm>
          <a:solidFill>
            <a:schemeClr val="bg1">
              <a:lumMod val="85000"/>
              <a:alpha val="90000"/>
            </a:schemeClr>
          </a:solidFill>
        </p:spPr>
        <p:txBody>
          <a:bodyPr vert="horz" wrap="square" lIns="182880" tIns="274320" rIns="182880" bIns="109728" rtlCol="0">
            <a:noAutofit/>
          </a:bodyPr>
          <a:lstStyle>
            <a:lvl1pPr marL="0" marR="0" indent="0" defTabSz="1109758" fontAlgn="auto">
              <a:lnSpc>
                <a:spcPct val="100000"/>
              </a:lnSpc>
              <a:spcBef>
                <a:spcPts val="0"/>
              </a:spcBef>
              <a:spcAft>
                <a:spcPts val="0"/>
              </a:spcAft>
              <a:buClr>
                <a:srgbClr val="0072C6"/>
              </a:buClr>
              <a:buSzPct val="100000"/>
              <a:buFont typeface="Wingdings" pitchFamily="2" charset="2"/>
              <a:buNone/>
              <a:tabLst/>
              <a:defRPr kumimoji="0" lang="en-US" sz="2040" b="0" i="0" u="none" strike="noStrike" cap="none" spc="0" normalizeH="0" baseline="0" dirty="0">
                <a:ln>
                  <a:noFill/>
                </a:ln>
                <a:solidFill>
                  <a:schemeClr val="tx1">
                    <a:lumMod val="75000"/>
                  </a:schemeClr>
                </a:solidFill>
                <a:effectLst/>
                <a:uLnTx/>
                <a:uFillTx/>
                <a:latin typeface="Segoe UI Light" panose="020B0502040204020203" pitchFamily="34" charset="0"/>
                <a:ea typeface="Segoe UI Light" panose="020B0502040204020203" pitchFamily="34" charset="0"/>
                <a:cs typeface="Segoe UI Light" panose="020B0502040204020203" pitchFamily="34" charset="0"/>
              </a:defRPr>
            </a:lvl1pPr>
          </a:lstStyle>
          <a:p>
            <a:pPr marR="0" lvl="0" defTabSz="1109758" fontAlgn="auto">
              <a:lnSpc>
                <a:spcPct val="100000"/>
              </a:lnSpc>
              <a:spcBef>
                <a:spcPts val="0"/>
              </a:spcBef>
              <a:spcAft>
                <a:spcPts val="0"/>
              </a:spcAft>
              <a:buClr>
                <a:srgbClr val="0072C6"/>
              </a:buClr>
              <a:buSzPct val="100000"/>
              <a:buFont typeface="Wingdings" pitchFamily="2" charset="2"/>
              <a:tabLst/>
            </a:pPr>
            <a:r>
              <a:rPr lang="en-US"/>
              <a:t>Add Content</a:t>
            </a:r>
          </a:p>
        </p:txBody>
      </p:sp>
    </p:spTree>
    <p:extLst>
      <p:ext uri="{BB962C8B-B14F-4D97-AF65-F5344CB8AC3E}">
        <p14:creationId xmlns:p14="http://schemas.microsoft.com/office/powerpoint/2010/main" val="3835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a:endParaRPr lang="en-US" sz="1835">
              <a:solidFill>
                <a:prstClr val="white"/>
              </a:solidFill>
            </a:endParaRPr>
          </a:p>
        </p:txBody>
      </p:sp>
      <p:sp>
        <p:nvSpPr>
          <p:cNvPr id="69" name="Text Placeholder 4"/>
          <p:cNvSpPr txBox="1">
            <a:spLocks/>
          </p:cNvSpPr>
          <p:nvPr userDrawn="1"/>
        </p:nvSpPr>
        <p:spPr>
          <a:xfrm>
            <a:off x="1" y="6350504"/>
            <a:ext cx="12436475" cy="644021"/>
          </a:xfrm>
          <a:prstGeom prst="rect">
            <a:avLst/>
          </a:prstGeom>
          <a:solidFill>
            <a:srgbClr val="FFFF99"/>
          </a:solidFill>
        </p:spPr>
        <p:txBody>
          <a:bodyPr vert="horz" wrap="square" lIns="158552" tIns="79276" rIns="158552" bIns="79276" rtlCol="0" anchor="b" anchorCtr="0">
            <a:noAutofit/>
          </a:bodyPr>
          <a:lstStyle>
            <a:lvl1pPr marL="342900" marR="0" indent="-342900" algn="r" defTabSz="932742" rtl="0" eaLnBrk="1" fontAlgn="auto" latinLnBrk="0" hangingPunct="1">
              <a:lnSpc>
                <a:spcPct val="90000"/>
              </a:lnSpc>
              <a:spcBef>
                <a:spcPct val="20000"/>
              </a:spcBef>
              <a:spcAft>
                <a:spcPts val="0"/>
              </a:spcAft>
              <a:buClrTx/>
              <a:buSzPct val="90000"/>
              <a:buFont typeface="Arial" pitchFamily="34" charset="0"/>
              <a:buNone/>
              <a:tabLst/>
              <a:defRPr sz="3700" kern="1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marR="0" lvl="0" indent="-349724" algn="r" defTabSz="95130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774" b="0" i="0" u="none" strike="noStrike" kern="1200" cap="none" spc="-52" normalizeH="0" baseline="0" noProof="0">
              <a:ln>
                <a:noFill/>
              </a:ln>
              <a:gradFill>
                <a:gsLst>
                  <a:gs pos="0">
                    <a:srgbClr val="000000"/>
                  </a:gs>
                  <a:gs pos="100000">
                    <a:srgbClr val="000000"/>
                  </a:gs>
                </a:gsLst>
                <a:lin ang="5400000" scaled="0"/>
              </a:gradFill>
              <a:effectLst/>
              <a:uLnTx/>
              <a:uFillTx/>
              <a:latin typeface="Segoe UI" pitchFamily="34" charset="0"/>
              <a:cs typeface="Segoe UI" pitchFamily="34" charset="0"/>
            </a:endParaRPr>
          </a:p>
        </p:txBody>
      </p:sp>
      <p:sp>
        <p:nvSpPr>
          <p:cNvPr id="70" name="Title 1"/>
          <p:cNvSpPr>
            <a:spLocks noGrp="1"/>
          </p:cNvSpPr>
          <p:nvPr>
            <p:ph type="title"/>
          </p:nvPr>
        </p:nvSpPr>
        <p:spPr>
          <a:xfrm>
            <a:off x="274640" y="586082"/>
            <a:ext cx="11889563" cy="658903"/>
          </a:xfrm>
        </p:spPr>
        <p:txBody>
          <a:bodyPr/>
          <a:lstStyle>
            <a:lvl1pPr>
              <a:defRPr>
                <a:solidFill>
                  <a:schemeClr val="bg1"/>
                </a:solidFill>
              </a:defRPr>
            </a:lvl1pPr>
          </a:lstStyle>
          <a:p>
            <a:r>
              <a:rPr lang="en-US"/>
              <a:t>Click to edit Master title style</a:t>
            </a:r>
          </a:p>
        </p:txBody>
      </p:sp>
      <p:sp>
        <p:nvSpPr>
          <p:cNvPr id="71" name="Text Placeholder 3"/>
          <p:cNvSpPr>
            <a:spLocks noGrp="1"/>
          </p:cNvSpPr>
          <p:nvPr>
            <p:ph type="body" sz="quarter" idx="13"/>
          </p:nvPr>
        </p:nvSpPr>
        <p:spPr>
          <a:xfrm>
            <a:off x="274640" y="1407142"/>
            <a:ext cx="11889564" cy="2059025"/>
          </a:xfrm>
        </p:spPr>
        <p:txBody>
          <a:bodyPr>
            <a:noAutofit/>
          </a:bodyPr>
          <a:lstStyle>
            <a:lvl1pPr marL="349724" indent="-349724">
              <a:buFont typeface="Arial" panose="020B0604020202020204" pitchFamily="34" charset="0"/>
              <a:buChar char="•"/>
              <a:defRPr>
                <a:solidFill>
                  <a:schemeClr val="bg1"/>
                </a:solidFill>
                <a:latin typeface="Segoe UI Light" panose="020B0502040204020203" pitchFamily="34" charset="0"/>
                <a:cs typeface="Segoe UI Light" panose="020B0502040204020203" pitchFamily="34" charset="0"/>
              </a:defRPr>
            </a:lvl1pPr>
            <a:lvl2pPr marL="816022" indent="-375629">
              <a:buFont typeface="Arial" panose="020B0604020202020204" pitchFamily="34" charset="0"/>
              <a:buChar char="•"/>
              <a:defRPr sz="3264">
                <a:solidFill>
                  <a:schemeClr val="bg1"/>
                </a:solidFill>
                <a:latin typeface="Segoe UI Light" panose="020B0502040204020203" pitchFamily="34" charset="0"/>
                <a:cs typeface="Segoe UI Light" panose="020B0502040204020203" pitchFamily="34" charset="0"/>
              </a:defRPr>
            </a:lvl2pPr>
            <a:lvl3pPr marL="816022" indent="-375629">
              <a:buFont typeface="Arial" panose="020B0604020202020204" pitchFamily="34" charset="0"/>
              <a:buChar char="•"/>
              <a:defRPr sz="3264">
                <a:solidFill>
                  <a:schemeClr val="bg1"/>
                </a:solidFill>
                <a:latin typeface="Segoe UI Light" panose="020B0502040204020203" pitchFamily="34" charset="0"/>
                <a:cs typeface="Segoe UI Light" panose="020B0502040204020203" pitchFamily="34" charset="0"/>
              </a:defRPr>
            </a:lvl3pPr>
            <a:lvl4pPr marL="816022" indent="-375629">
              <a:buFont typeface="Arial" panose="020B0604020202020204" pitchFamily="34" charset="0"/>
              <a:buChar char="•"/>
              <a:defRPr sz="2856">
                <a:solidFill>
                  <a:schemeClr val="bg1"/>
                </a:solidFill>
                <a:latin typeface="Segoe UI Light" panose="020B0502040204020203" pitchFamily="34" charset="0"/>
                <a:cs typeface="Segoe UI Light" panose="020B0502040204020203" pitchFamily="34" charset="0"/>
              </a:defRPr>
            </a:lvl4pPr>
            <a:lvl5pPr marL="816022" indent="-375629">
              <a:buFont typeface="Arial" panose="020B0604020202020204" pitchFamily="34" charset="0"/>
              <a:buChar char="•"/>
              <a:defRPr sz="2856">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248159"/>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6_Title Slide Photo_Option 2">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689156" cy="7133768"/>
          </a:xfrm>
          <a:prstGeom prst="rect">
            <a:avLst/>
          </a:prstGeom>
        </p:spPr>
      </p:pic>
      <p:sp>
        <p:nvSpPr>
          <p:cNvPr id="9" name="Title 1"/>
          <p:cNvSpPr>
            <a:spLocks noGrp="1"/>
          </p:cNvSpPr>
          <p:nvPr>
            <p:ph type="title" hasCustomPrompt="1"/>
          </p:nvPr>
        </p:nvSpPr>
        <p:spPr bwMode="auto">
          <a:xfrm>
            <a:off x="274702" y="144460"/>
            <a:ext cx="10048255" cy="1119068"/>
          </a:xfrm>
          <a:noFill/>
        </p:spPr>
        <p:txBody>
          <a:bodyPr lIns="146304" tIns="91440" rIns="146304" bIns="91440" anchor="t" anchorCtr="0">
            <a:noAutofit/>
          </a:bodyPr>
          <a:lstStyle>
            <a:lvl1pPr algn="l">
              <a:defRPr sz="5398" b="0" i="0" spc="-100" baseline="0">
                <a:solidFill>
                  <a:srgbClr val="505050"/>
                </a:soli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73050" y="1698160"/>
            <a:ext cx="7010202" cy="1460658"/>
          </a:xfrm>
          <a:solidFill>
            <a:srgbClr val="002050">
              <a:alpha val="85000"/>
            </a:srgbClr>
          </a:solidFill>
        </p:spPr>
        <p:txBody>
          <a:bodyPr lIns="182880" tIns="109728" bIns="109728">
            <a:noAutofit/>
          </a:bodyPr>
          <a:lstStyle>
            <a:lvl1pPr marL="0" indent="0">
              <a:spcBef>
                <a:spcPts val="0"/>
              </a:spcBef>
              <a:buNone/>
              <a:defRPr sz="1836" baseline="0">
                <a:solidFill>
                  <a:schemeClr val="accent1"/>
                </a:solidFill>
                <a:latin typeface="Segoe UI Light" panose="020B0502040204020203" pitchFamily="34" charset="0"/>
                <a:cs typeface="Segoe UI Light" panose="020B0502040204020203" pitchFamily="34" charset="0"/>
              </a:defRPr>
            </a:lvl1pPr>
          </a:lstStyle>
          <a:p>
            <a:pPr lvl="0"/>
            <a:r>
              <a:rPr lang="en-US"/>
              <a:t>Content </a:t>
            </a:r>
          </a:p>
        </p:txBody>
      </p:sp>
      <p:sp>
        <p:nvSpPr>
          <p:cNvPr id="8" name="Text Placeholder 2"/>
          <p:cNvSpPr>
            <a:spLocks noGrp="1"/>
          </p:cNvSpPr>
          <p:nvPr>
            <p:ph type="body" sz="quarter" idx="15" hasCustomPrompt="1"/>
          </p:nvPr>
        </p:nvSpPr>
        <p:spPr bwMode="auto">
          <a:xfrm>
            <a:off x="273050" y="3404258"/>
            <a:ext cx="7010202" cy="1460658"/>
          </a:xfrm>
          <a:solidFill>
            <a:srgbClr val="002050">
              <a:alpha val="85000"/>
            </a:srgbClr>
          </a:solidFill>
        </p:spPr>
        <p:txBody>
          <a:bodyPr lIns="182880" tIns="109728" bIns="109728">
            <a:noAutofit/>
          </a:bodyPr>
          <a:lstStyle>
            <a:lvl1pPr marL="0" indent="0">
              <a:spcBef>
                <a:spcPts val="0"/>
              </a:spcBef>
              <a:buNone/>
              <a:defRPr sz="1836" baseline="0">
                <a:solidFill>
                  <a:schemeClr val="accent1"/>
                </a:solidFill>
                <a:latin typeface="Segoe UI Light" panose="020B0502040204020203" pitchFamily="34" charset="0"/>
                <a:cs typeface="Segoe UI Light" panose="020B0502040204020203" pitchFamily="34" charset="0"/>
              </a:defRPr>
            </a:lvl1pPr>
          </a:lstStyle>
          <a:p>
            <a:pPr lvl="0"/>
            <a:r>
              <a:rPr lang="en-US"/>
              <a:t>Content </a:t>
            </a:r>
          </a:p>
        </p:txBody>
      </p:sp>
      <p:sp>
        <p:nvSpPr>
          <p:cNvPr id="10" name="Text Placeholder 2"/>
          <p:cNvSpPr>
            <a:spLocks noGrp="1"/>
          </p:cNvSpPr>
          <p:nvPr>
            <p:ph type="body" sz="quarter" idx="16" hasCustomPrompt="1"/>
          </p:nvPr>
        </p:nvSpPr>
        <p:spPr bwMode="auto">
          <a:xfrm>
            <a:off x="273050" y="5110356"/>
            <a:ext cx="7010202" cy="1460658"/>
          </a:xfrm>
          <a:solidFill>
            <a:srgbClr val="002050">
              <a:alpha val="85000"/>
            </a:srgbClr>
          </a:solidFill>
        </p:spPr>
        <p:txBody>
          <a:bodyPr lIns="182880" tIns="109728" bIns="109728">
            <a:noAutofit/>
          </a:bodyPr>
          <a:lstStyle>
            <a:lvl1pPr marL="0" indent="0">
              <a:spcBef>
                <a:spcPts val="0"/>
              </a:spcBef>
              <a:buNone/>
              <a:defRPr sz="1836" baseline="0">
                <a:solidFill>
                  <a:schemeClr val="accent1"/>
                </a:solidFill>
                <a:latin typeface="Segoe UI Light" panose="020B0502040204020203" pitchFamily="34" charset="0"/>
                <a:cs typeface="Segoe UI Light" panose="020B0502040204020203" pitchFamily="34" charset="0"/>
              </a:defRPr>
            </a:lvl1pPr>
          </a:lstStyle>
          <a:p>
            <a:pPr lvl="0"/>
            <a:r>
              <a:rPr lang="en-US"/>
              <a:t>Content </a:t>
            </a:r>
          </a:p>
        </p:txBody>
      </p:sp>
    </p:spTree>
    <p:extLst>
      <p:ext uri="{BB962C8B-B14F-4D97-AF65-F5344CB8AC3E}">
        <p14:creationId xmlns:p14="http://schemas.microsoft.com/office/powerpoint/2010/main" val="196901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ext Placeholder 2"/>
          <p:cNvSpPr>
            <a:spLocks noGrp="1"/>
          </p:cNvSpPr>
          <p:nvPr>
            <p:ph type="body" sz="quarter" idx="17" hasCustomPrompt="1"/>
          </p:nvPr>
        </p:nvSpPr>
        <p:spPr>
          <a:xfrm>
            <a:off x="446567" y="1729639"/>
            <a:ext cx="10989104" cy="3044250"/>
          </a:xfrm>
        </p:spPr>
        <p:txBody>
          <a:bodyPr lIns="0" tIns="0" rIns="0" bIns="0">
            <a:noAutofit/>
          </a:bodyPr>
          <a:lstStyle>
            <a:lvl1pPr marL="0" marR="0" indent="0" algn="l" defTabSz="508623" rtl="0" eaLnBrk="1" fontAlgn="auto" latinLnBrk="0" hangingPunct="1">
              <a:lnSpc>
                <a:spcPct val="114000"/>
              </a:lnSpc>
              <a:spcBef>
                <a:spcPts val="180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17" name="Text Placeholder 2"/>
          <p:cNvSpPr>
            <a:spLocks noGrp="1"/>
          </p:cNvSpPr>
          <p:nvPr>
            <p:ph type="body" sz="quarter" idx="14" hasCustomPrompt="1"/>
          </p:nvPr>
        </p:nvSpPr>
        <p:spPr>
          <a:xfrm>
            <a:off x="398927" y="347053"/>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295863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Hidden Notes Guidance">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a:endParaRPr lang="en-US" sz="1835">
              <a:solidFill>
                <a:prstClr val="white"/>
              </a:solidFill>
            </a:endParaRPr>
          </a:p>
        </p:txBody>
      </p:sp>
      <p:sp>
        <p:nvSpPr>
          <p:cNvPr id="69" name="Text Placeholder 4"/>
          <p:cNvSpPr txBox="1">
            <a:spLocks/>
          </p:cNvSpPr>
          <p:nvPr userDrawn="1"/>
        </p:nvSpPr>
        <p:spPr>
          <a:xfrm>
            <a:off x="1" y="6350504"/>
            <a:ext cx="12436475" cy="644021"/>
          </a:xfrm>
          <a:prstGeom prst="rect">
            <a:avLst/>
          </a:prstGeom>
          <a:solidFill>
            <a:srgbClr val="FFFF99"/>
          </a:solidFill>
        </p:spPr>
        <p:txBody>
          <a:bodyPr vert="horz" wrap="square" lIns="158552" tIns="79276" rIns="158552" bIns="79276" rtlCol="0" anchor="b" anchorCtr="0">
            <a:noAutofit/>
          </a:bodyPr>
          <a:lstStyle>
            <a:lvl1pPr marL="342900" marR="0" indent="-342900" algn="r" defTabSz="932742" rtl="0" eaLnBrk="1" fontAlgn="auto" latinLnBrk="0" hangingPunct="1">
              <a:lnSpc>
                <a:spcPct val="90000"/>
              </a:lnSpc>
              <a:spcBef>
                <a:spcPct val="20000"/>
              </a:spcBef>
              <a:spcAft>
                <a:spcPts val="0"/>
              </a:spcAft>
              <a:buClrTx/>
              <a:buSzPct val="90000"/>
              <a:buFont typeface="Arial" pitchFamily="34" charset="0"/>
              <a:buNone/>
              <a:tabLst/>
              <a:defRPr sz="3700" kern="1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marR="0" lvl="0" indent="-349724" algn="r" defTabSz="95130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774" b="0" i="0" u="none" strike="noStrike" kern="1200" cap="none" spc="-52" normalizeH="0" baseline="0" noProof="0">
              <a:ln>
                <a:noFill/>
              </a:ln>
              <a:gradFill>
                <a:gsLst>
                  <a:gs pos="0">
                    <a:srgbClr val="000000"/>
                  </a:gs>
                  <a:gs pos="100000">
                    <a:srgbClr val="000000"/>
                  </a:gs>
                </a:gsLst>
                <a:lin ang="5400000" scaled="0"/>
              </a:gradFill>
              <a:effectLst/>
              <a:uLnTx/>
              <a:uFillTx/>
              <a:latin typeface="Segoe UI" pitchFamily="34" charset="0"/>
              <a:cs typeface="Segoe UI" pitchFamily="34" charset="0"/>
            </a:endParaRPr>
          </a:p>
        </p:txBody>
      </p:sp>
      <p:sp>
        <p:nvSpPr>
          <p:cNvPr id="70" name="Title 1"/>
          <p:cNvSpPr>
            <a:spLocks noGrp="1"/>
          </p:cNvSpPr>
          <p:nvPr>
            <p:ph type="title"/>
          </p:nvPr>
        </p:nvSpPr>
        <p:spPr>
          <a:xfrm>
            <a:off x="274640" y="586082"/>
            <a:ext cx="11889563" cy="658903"/>
          </a:xfrm>
          <a:prstGeom prst="rect">
            <a:avLst/>
          </a:prstGeom>
        </p:spPr>
        <p:txBody>
          <a:bodyPr/>
          <a:lstStyle>
            <a:lvl1pPr>
              <a:defRPr>
                <a:solidFill>
                  <a:schemeClr val="bg1"/>
                </a:solidFill>
              </a:defRPr>
            </a:lvl1pPr>
          </a:lstStyle>
          <a:p>
            <a:r>
              <a:rPr lang="en-US"/>
              <a:t>Click to edit Master title style</a:t>
            </a:r>
          </a:p>
        </p:txBody>
      </p:sp>
      <p:sp>
        <p:nvSpPr>
          <p:cNvPr id="71" name="Text Placeholder 3"/>
          <p:cNvSpPr>
            <a:spLocks noGrp="1"/>
          </p:cNvSpPr>
          <p:nvPr>
            <p:ph type="body" sz="quarter" idx="13"/>
          </p:nvPr>
        </p:nvSpPr>
        <p:spPr>
          <a:xfrm>
            <a:off x="274640" y="1407142"/>
            <a:ext cx="11889564" cy="2059025"/>
          </a:xfrm>
          <a:prstGeom prst="rect">
            <a:avLst/>
          </a:prstGeom>
        </p:spPr>
        <p:txBody>
          <a:bodyPr>
            <a:noAutofit/>
          </a:bodyPr>
          <a:lstStyle>
            <a:lvl1pPr marL="349724" indent="-349724">
              <a:buFont typeface="Arial" panose="020B0604020202020204" pitchFamily="34" charset="0"/>
              <a:buChar char="•"/>
              <a:defRPr>
                <a:solidFill>
                  <a:schemeClr val="bg1"/>
                </a:solidFill>
                <a:latin typeface="Segoe UI Light" panose="020B0502040204020203" pitchFamily="34" charset="0"/>
                <a:cs typeface="Segoe UI Light" panose="020B0502040204020203" pitchFamily="34" charset="0"/>
              </a:defRPr>
            </a:lvl1pPr>
            <a:lvl2pPr marL="816022" indent="-375629">
              <a:buFont typeface="Arial" panose="020B0604020202020204" pitchFamily="34" charset="0"/>
              <a:buChar char="•"/>
              <a:defRPr sz="3264">
                <a:solidFill>
                  <a:schemeClr val="bg1"/>
                </a:solidFill>
                <a:latin typeface="Segoe UI Light" panose="020B0502040204020203" pitchFamily="34" charset="0"/>
                <a:cs typeface="Segoe UI Light" panose="020B0502040204020203" pitchFamily="34" charset="0"/>
              </a:defRPr>
            </a:lvl2pPr>
            <a:lvl3pPr marL="816022" indent="-375629">
              <a:buFont typeface="Arial" panose="020B0604020202020204" pitchFamily="34" charset="0"/>
              <a:buChar char="•"/>
              <a:defRPr sz="3264">
                <a:solidFill>
                  <a:schemeClr val="bg1"/>
                </a:solidFill>
                <a:latin typeface="Segoe UI Light" panose="020B0502040204020203" pitchFamily="34" charset="0"/>
                <a:cs typeface="Segoe UI Light" panose="020B0502040204020203" pitchFamily="34" charset="0"/>
              </a:defRPr>
            </a:lvl3pPr>
            <a:lvl4pPr marL="816022" indent="-375629">
              <a:buFont typeface="Arial" panose="020B0604020202020204" pitchFamily="34" charset="0"/>
              <a:buChar char="•"/>
              <a:defRPr sz="2856">
                <a:solidFill>
                  <a:schemeClr val="bg1"/>
                </a:solidFill>
                <a:latin typeface="Segoe UI Light" panose="020B0502040204020203" pitchFamily="34" charset="0"/>
                <a:cs typeface="Segoe UI Light" panose="020B0502040204020203" pitchFamily="34" charset="0"/>
              </a:defRPr>
            </a:lvl4pPr>
            <a:lvl5pPr marL="816022" indent="-375629">
              <a:buFont typeface="Arial" panose="020B0604020202020204" pitchFamily="34" charset="0"/>
              <a:buChar char="•"/>
              <a:defRPr sz="2856">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80590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 Bullets">
    <p:bg>
      <p:bgPr>
        <a:solidFill>
          <a:srgbClr val="002050"/>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383709" y="247406"/>
            <a:ext cx="10726460" cy="1351952"/>
          </a:xfrm>
          <a:prstGeom prst="rect">
            <a:avLst/>
          </a:prstGeom>
        </p:spPr>
        <p:txBody>
          <a:bodyPr/>
          <a:lstStyle>
            <a:lvl1pPr>
              <a:defRPr>
                <a:solidFill>
                  <a:schemeClr val="bg1"/>
                </a:solidFill>
              </a:defRPr>
            </a:lvl1pPr>
          </a:lstStyle>
          <a:p>
            <a:r>
              <a:rPr lang="en-US"/>
              <a:t>Click to edit Master title style</a:t>
            </a:r>
          </a:p>
        </p:txBody>
      </p:sp>
      <p:sp>
        <p:nvSpPr>
          <p:cNvPr id="4" name="Content Placeholder 2"/>
          <p:cNvSpPr>
            <a:spLocks noGrp="1"/>
          </p:cNvSpPr>
          <p:nvPr>
            <p:ph idx="1"/>
          </p:nvPr>
        </p:nvSpPr>
        <p:spPr>
          <a:xfrm>
            <a:off x="383709" y="1662052"/>
            <a:ext cx="10726460" cy="4437962"/>
          </a:xfrm>
          <a:prstGeom prst="rect">
            <a:avLst/>
          </a:prstGeom>
        </p:spPr>
        <p:txBody>
          <a:bodyPr/>
          <a:lstStyle>
            <a:lvl1pPr marL="181338" indent="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82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19162"/>
            <a:ext cx="12436475" cy="8288910"/>
          </a:xfrm>
          <a:prstGeom prst="rect">
            <a:avLst/>
          </a:prstGeom>
        </p:spPr>
      </p:pic>
      <p:sp>
        <p:nvSpPr>
          <p:cNvPr id="2" name="Rectangle 1"/>
          <p:cNvSpPr/>
          <p:nvPr userDrawn="1"/>
        </p:nvSpPr>
        <p:spPr bwMode="auto">
          <a:xfrm>
            <a:off x="275480" y="3649662"/>
            <a:ext cx="6400800" cy="2350138"/>
          </a:xfrm>
          <a:prstGeom prst="rect">
            <a:avLst/>
          </a:prstGeom>
          <a:solidFill>
            <a:schemeClr val="accent4">
              <a:lumMod val="50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73050" y="4868863"/>
            <a:ext cx="6402388" cy="1142999"/>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10409237" y="6469062"/>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2"/>
          <p:cNvSpPr txBox="1">
            <a:spLocks/>
          </p:cNvSpPr>
          <p:nvPr userDrawn="1"/>
        </p:nvSpPr>
        <p:spPr bwMode="auto">
          <a:xfrm>
            <a:off x="79601" y="205428"/>
            <a:ext cx="3319236"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0">
                <a:solidFill>
                  <a:schemeClr val="bg1"/>
                </a:solidFill>
                <a:latin typeface="+mn-lt"/>
              </a:rPr>
              <a:t>Microsoft Services</a:t>
            </a:r>
          </a:p>
        </p:txBody>
      </p:sp>
      <p:sp>
        <p:nvSpPr>
          <p:cNvPr id="9" name="Picture Placeholder 5">
            <a:extLst>
              <a:ext uri="{FF2B5EF4-FFF2-40B4-BE49-F238E27FC236}">
                <a16:creationId xmlns:a16="http://schemas.microsoft.com/office/drawing/2014/main" id="{6AC661C3-2A28-4338-BE59-0E27D5C8F3CD}"/>
              </a:ext>
            </a:extLst>
          </p:cNvPr>
          <p:cNvSpPr>
            <a:spLocks noGrp="1"/>
          </p:cNvSpPr>
          <p:nvPr>
            <p:ph type="pic" sz="quarter" idx="15" hasCustomPrompt="1"/>
          </p:nvPr>
        </p:nvSpPr>
        <p:spPr>
          <a:xfrm>
            <a:off x="453539" y="1463437"/>
            <a:ext cx="5661025" cy="738664"/>
          </a:xfrm>
        </p:spPr>
        <p:txBody>
          <a:bodyPr/>
          <a:lstStyle>
            <a:lvl1pPr marL="0" indent="0">
              <a:buNone/>
              <a:defRPr>
                <a:solidFill>
                  <a:schemeClr val="bg1"/>
                </a:solidFill>
              </a:defRPr>
            </a:lvl1pPr>
          </a:lstStyle>
          <a:p>
            <a:r>
              <a:rPr lang="en-US"/>
              <a:t>[insert customer logo]</a:t>
            </a:r>
          </a:p>
        </p:txBody>
      </p:sp>
    </p:spTree>
    <p:extLst>
      <p:ext uri="{BB962C8B-B14F-4D97-AF65-F5344CB8AC3E}">
        <p14:creationId xmlns:p14="http://schemas.microsoft.com/office/powerpoint/2010/main" val="9166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05050"/>
                </a:solidFill>
              </a:defRPr>
            </a:lvl1pPr>
          </a:lstStyle>
          <a:p>
            <a:r>
              <a:rPr lang="en-US"/>
              <a:t>Click to edit Master title style</a:t>
            </a:r>
          </a:p>
        </p:txBody>
      </p:sp>
    </p:spTree>
    <p:extLst>
      <p:ext uri="{BB962C8B-B14F-4D97-AF65-F5344CB8AC3E}">
        <p14:creationId xmlns:p14="http://schemas.microsoft.com/office/powerpoint/2010/main" val="198962763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83658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288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61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86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69397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403910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Text Placeholder 2"/>
          <p:cNvSpPr>
            <a:spLocks noGrp="1"/>
          </p:cNvSpPr>
          <p:nvPr>
            <p:ph type="body" sz="quarter" idx="16" hasCustomPrompt="1"/>
          </p:nvPr>
        </p:nvSpPr>
        <p:spPr>
          <a:xfrm>
            <a:off x="6436425"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6" y="1674865"/>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2"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3" y="1674865"/>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147789273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0667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Hidden-Data">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1" y="0"/>
            <a:ext cx="12436475" cy="6994525"/>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TextBox 4"/>
          <p:cNvSpPr txBox="1"/>
          <p:nvPr userDrawn="1"/>
        </p:nvSpPr>
        <p:spPr>
          <a:xfrm>
            <a:off x="269322" y="6624700"/>
            <a:ext cx="1051673" cy="224114"/>
          </a:xfrm>
          <a:prstGeom prst="rect">
            <a:avLst/>
          </a:prstGeom>
          <a:noFill/>
        </p:spPr>
        <p:txBody>
          <a:bodyPr wrap="none" lIns="0" tIns="0" rIns="0" bIns="0" rtlCol="0">
            <a:spAutoFit/>
          </a:bodyPr>
          <a:lstStyle/>
          <a:p>
            <a:r>
              <a:rPr lang="en-US" sz="1428">
                <a:solidFill>
                  <a:schemeClr val="bg1"/>
                </a:solidFill>
                <a:latin typeface="Segoe UI" pitchFamily="34" charset="0"/>
              </a:rPr>
              <a:t>Hidden</a:t>
            </a:r>
            <a:r>
              <a:rPr lang="en-US" sz="1428" baseline="0">
                <a:solidFill>
                  <a:schemeClr val="bg1"/>
                </a:solidFill>
                <a:latin typeface="Segoe UI" pitchFamily="34" charset="0"/>
              </a:rPr>
              <a:t> Slide</a:t>
            </a:r>
            <a:endParaRPr lang="en-US" sz="1428">
              <a:solidFill>
                <a:schemeClr val="bg1"/>
              </a:solidFill>
              <a:latin typeface="Segoe UI" pitchFamily="34" charset="0"/>
            </a:endParaRPr>
          </a:p>
        </p:txBody>
      </p:sp>
      <p:sp>
        <p:nvSpPr>
          <p:cNvPr id="35" name="Rectangle 34"/>
          <p:cNvSpPr>
            <a:spLocks noChangeArrowheads="1"/>
          </p:cNvSpPr>
          <p:nvPr userDrawn="1"/>
        </p:nvSpPr>
        <p:spPr bwMode="white">
          <a:xfrm>
            <a:off x="278836" y="1313284"/>
            <a:ext cx="2742084" cy="4546178"/>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1893" tIns="65938" rIns="131893" bIns="65938" anchor="ctr"/>
          <a:lstStyle/>
          <a:p>
            <a:pPr algn="ctr" defTabSz="1319014" fontAlgn="base">
              <a:spcBef>
                <a:spcPct val="0"/>
              </a:spcBef>
              <a:spcAft>
                <a:spcPct val="0"/>
              </a:spcAft>
            </a:pPr>
            <a:endParaRPr lang="en-US" sz="1836">
              <a:solidFill>
                <a:srgbClr val="FFFFFF"/>
              </a:solidFill>
              <a:cs typeface="Arial" pitchFamily="34" charset="0"/>
            </a:endParaRPr>
          </a:p>
        </p:txBody>
      </p:sp>
      <p:sp>
        <p:nvSpPr>
          <p:cNvPr id="38" name="Rectangle 19"/>
          <p:cNvSpPr>
            <a:spLocks noChangeArrowheads="1"/>
          </p:cNvSpPr>
          <p:nvPr userDrawn="1"/>
        </p:nvSpPr>
        <p:spPr bwMode="white">
          <a:xfrm>
            <a:off x="271594" y="2300322"/>
            <a:ext cx="2741487"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80" tIns="54688" rIns="109380" bIns="54688" anchor="ctr">
            <a:spAutoFit/>
          </a:bodyPr>
          <a:lstStyle/>
          <a:p>
            <a:pPr marL="487771" indent="-487771" algn="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Arial" pitchFamily="34" charset="0"/>
              </a:rPr>
              <a:t>Speaker:</a:t>
            </a:r>
          </a:p>
        </p:txBody>
      </p:sp>
      <p:sp>
        <p:nvSpPr>
          <p:cNvPr id="40" name="Rectangle 19"/>
          <p:cNvSpPr>
            <a:spLocks noChangeArrowheads="1"/>
          </p:cNvSpPr>
          <p:nvPr userDrawn="1"/>
        </p:nvSpPr>
        <p:spPr bwMode="white">
          <a:xfrm>
            <a:off x="271594" y="2844969"/>
            <a:ext cx="2750208"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80" tIns="54688" rIns="109380" bIns="54688" anchor="ctr">
            <a:spAutoFit/>
          </a:bodyPr>
          <a:lstStyle/>
          <a:p>
            <a:pPr marL="487771" indent="-487771" algn="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Arial" pitchFamily="34" charset="0"/>
              </a:rPr>
              <a:t>Audience:</a:t>
            </a:r>
          </a:p>
        </p:txBody>
      </p:sp>
      <p:sp>
        <p:nvSpPr>
          <p:cNvPr id="42" name="Rectangle 24"/>
          <p:cNvSpPr>
            <a:spLocks noChangeArrowheads="1"/>
          </p:cNvSpPr>
          <p:nvPr userDrawn="1"/>
        </p:nvSpPr>
        <p:spPr bwMode="white">
          <a:xfrm>
            <a:off x="278837" y="3889808"/>
            <a:ext cx="2760886"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80" tIns="54688" rIns="109380" bIns="54688" anchor="ctr">
            <a:spAutoFit/>
          </a:bodyPr>
          <a:lstStyle/>
          <a:p>
            <a:pPr marL="487771" indent="-487771" algn="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Arial" pitchFamily="34" charset="0"/>
              </a:rPr>
              <a:t>Content Level:</a:t>
            </a:r>
          </a:p>
        </p:txBody>
      </p:sp>
      <p:sp>
        <p:nvSpPr>
          <p:cNvPr id="43" name="Rectangle 13"/>
          <p:cNvSpPr>
            <a:spLocks noChangeArrowheads="1"/>
          </p:cNvSpPr>
          <p:nvPr userDrawn="1"/>
        </p:nvSpPr>
        <p:spPr bwMode="white">
          <a:xfrm>
            <a:off x="3046090" y="3909074"/>
            <a:ext cx="9103105"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380" tIns="54688" rIns="109380" bIns="54688" anchor="ctr">
            <a:spAutoFit/>
          </a:bodyPr>
          <a:lstStyle/>
          <a:p>
            <a:pP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Segoe UI" pitchFamily="34" charset="0"/>
              </a:rPr>
              <a:t>Level         for external and internal use</a:t>
            </a:r>
            <a:endParaRPr lang="en-US" altLang="ja-JP" sz="1836">
              <a:solidFill>
                <a:srgbClr val="FFFFFF"/>
              </a:solidFill>
              <a:cs typeface="Segoe UI" pitchFamily="34" charset="0"/>
            </a:endParaRPr>
          </a:p>
        </p:txBody>
      </p:sp>
      <p:sp>
        <p:nvSpPr>
          <p:cNvPr id="47" name="Rectangle 27"/>
          <p:cNvSpPr>
            <a:spLocks noChangeArrowheads="1"/>
          </p:cNvSpPr>
          <p:nvPr userDrawn="1"/>
        </p:nvSpPr>
        <p:spPr bwMode="white">
          <a:xfrm>
            <a:off x="279830" y="4406666"/>
            <a:ext cx="2756571"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80" tIns="54688" rIns="109380" bIns="54688" anchor="ctr">
            <a:spAutoFit/>
          </a:bodyPr>
          <a:lstStyle/>
          <a:p>
            <a:pPr marL="487771" indent="-487771" algn="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Arial" pitchFamily="34" charset="0"/>
              </a:rPr>
              <a:t>Desired Outcomes:</a:t>
            </a:r>
          </a:p>
        </p:txBody>
      </p:sp>
      <p:sp>
        <p:nvSpPr>
          <p:cNvPr id="48" name="Rectangle 13"/>
          <p:cNvSpPr>
            <a:spLocks noChangeArrowheads="1"/>
          </p:cNvSpPr>
          <p:nvPr userDrawn="1"/>
        </p:nvSpPr>
        <p:spPr bwMode="white">
          <a:xfrm>
            <a:off x="3046090" y="4398217"/>
            <a:ext cx="9096742" cy="3520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05" tIns="45951" rIns="91905" bIns="45951" anchor="ctr">
            <a:spAutoFit/>
          </a:bodyPr>
          <a:lstStyle/>
          <a:p>
            <a:pPr defTabSz="1319014" eaLnBrk="0" fontAlgn="base" hangingPunct="0">
              <a:lnSpc>
                <a:spcPct val="90000"/>
              </a:lnSpc>
              <a:spcBef>
                <a:spcPct val="30000"/>
              </a:spcBef>
              <a:spcAft>
                <a:spcPct val="0"/>
              </a:spcAft>
              <a:buClr>
                <a:srgbClr val="FFFF99"/>
              </a:buClr>
              <a:buSzPct val="75000"/>
            </a:pPr>
            <a:endParaRPr lang="en-US" sz="1836">
              <a:solidFill>
                <a:srgbClr val="FFFFFF"/>
              </a:solidFill>
              <a:cs typeface="Segoe UI" pitchFamily="34" charset="0"/>
            </a:endParaRPr>
          </a:p>
        </p:txBody>
      </p:sp>
      <p:sp>
        <p:nvSpPr>
          <p:cNvPr id="50" name="Line 3"/>
          <p:cNvSpPr>
            <a:spLocks noChangeShapeType="1"/>
          </p:cNvSpPr>
          <p:nvPr userDrawn="1"/>
        </p:nvSpPr>
        <p:spPr bwMode="white">
          <a:xfrm>
            <a:off x="314473" y="1743799"/>
            <a:ext cx="11828358" cy="0"/>
          </a:xfrm>
          <a:prstGeom prst="line">
            <a:avLst/>
          </a:prstGeom>
          <a:noFill/>
          <a:ln w="12700">
            <a:solidFill>
              <a:srgbClr val="505050"/>
            </a:solidFill>
            <a:round/>
            <a:headEnd type="none" w="sm" len="sm"/>
            <a:tailEnd type="none" w="sm" len="sm"/>
          </a:ln>
        </p:spPr>
        <p:txBody>
          <a:bodyPr lIns="131894" tIns="65938" rIns="131894" bIns="65938"/>
          <a:lstStyle/>
          <a:p>
            <a:pPr defTabSz="1318853">
              <a:defRPr/>
            </a:pPr>
            <a:endParaRPr lang="en-US" sz="1836">
              <a:solidFill>
                <a:srgbClr val="FFFFFF"/>
              </a:solidFill>
              <a:effectLst>
                <a:outerShdw blurRad="38100" dist="38100" dir="2700000" algn="tl">
                  <a:srgbClr val="000000">
                    <a:alpha val="43137"/>
                  </a:srgbClr>
                </a:outerShdw>
              </a:effectLst>
              <a:cs typeface="Arial" pitchFamily="34" charset="0"/>
            </a:endParaRPr>
          </a:p>
        </p:txBody>
      </p:sp>
      <p:sp>
        <p:nvSpPr>
          <p:cNvPr id="51" name="Rectangle 24"/>
          <p:cNvSpPr>
            <a:spLocks noChangeArrowheads="1"/>
          </p:cNvSpPr>
          <p:nvPr userDrawn="1"/>
        </p:nvSpPr>
        <p:spPr bwMode="white">
          <a:xfrm>
            <a:off x="271593" y="3397372"/>
            <a:ext cx="2768132"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80" tIns="54688" rIns="109380" bIns="54688" anchor="ctr">
            <a:spAutoFit/>
          </a:bodyPr>
          <a:lstStyle/>
          <a:p>
            <a:pPr marL="487771" indent="-487771" algn="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Arial" pitchFamily="34" charset="0"/>
              </a:rPr>
              <a:t>Delivery Time:</a:t>
            </a:r>
          </a:p>
        </p:txBody>
      </p:sp>
      <p:sp>
        <p:nvSpPr>
          <p:cNvPr id="53" name="Rectangle 20"/>
          <p:cNvSpPr>
            <a:spLocks noChangeArrowheads="1"/>
          </p:cNvSpPr>
          <p:nvPr userDrawn="1"/>
        </p:nvSpPr>
        <p:spPr bwMode="white">
          <a:xfrm>
            <a:off x="278836" y="1354201"/>
            <a:ext cx="2777395"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80" tIns="54688" rIns="109380" bIns="54688" anchor="ctr">
            <a:spAutoFit/>
          </a:bodyPr>
          <a:lstStyle/>
          <a:p>
            <a:pPr marL="487771" indent="-487771" algn="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Arial" pitchFamily="34" charset="0"/>
              </a:rPr>
              <a:t>Title:</a:t>
            </a:r>
          </a:p>
        </p:txBody>
      </p:sp>
      <p:sp>
        <p:nvSpPr>
          <p:cNvPr id="54" name="Rectangle 23"/>
          <p:cNvSpPr>
            <a:spLocks noChangeArrowheads="1"/>
          </p:cNvSpPr>
          <p:nvPr userDrawn="1"/>
        </p:nvSpPr>
        <p:spPr bwMode="white">
          <a:xfrm>
            <a:off x="278836" y="1788905"/>
            <a:ext cx="2767254"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80" tIns="54688" rIns="109380" bIns="54688" anchor="ctr">
            <a:spAutoFit/>
          </a:bodyPr>
          <a:lstStyle/>
          <a:p>
            <a:pPr marL="487771" indent="-487771" algn="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Arial" pitchFamily="34" charset="0"/>
              </a:rPr>
              <a:t>Version:</a:t>
            </a:r>
          </a:p>
        </p:txBody>
      </p:sp>
      <p:sp>
        <p:nvSpPr>
          <p:cNvPr id="55" name="Rectangle 13"/>
          <p:cNvSpPr>
            <a:spLocks noChangeArrowheads="1"/>
          </p:cNvSpPr>
          <p:nvPr userDrawn="1"/>
        </p:nvSpPr>
        <p:spPr bwMode="white">
          <a:xfrm>
            <a:off x="3053334" y="1804832"/>
            <a:ext cx="9107877"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380" tIns="54688" rIns="109380" bIns="54688" anchor="ctr">
            <a:spAutoFit/>
          </a:bodyPr>
          <a:lstStyle/>
          <a:p>
            <a:pP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Segoe UI" pitchFamily="34" charset="0"/>
              </a:rPr>
              <a:t>Last updated </a:t>
            </a:r>
            <a:endParaRPr lang="en-US" altLang="ja-JP" sz="1836">
              <a:solidFill>
                <a:srgbClr val="FFFFFF"/>
              </a:solidFill>
              <a:cs typeface="Segoe UI" pitchFamily="34" charset="0"/>
            </a:endParaRPr>
          </a:p>
        </p:txBody>
      </p:sp>
      <p:sp>
        <p:nvSpPr>
          <p:cNvPr id="56" name="Line 3"/>
          <p:cNvSpPr>
            <a:spLocks noChangeShapeType="1"/>
          </p:cNvSpPr>
          <p:nvPr userDrawn="1"/>
        </p:nvSpPr>
        <p:spPr bwMode="white">
          <a:xfrm>
            <a:off x="314473" y="2192777"/>
            <a:ext cx="11828358" cy="0"/>
          </a:xfrm>
          <a:prstGeom prst="line">
            <a:avLst/>
          </a:prstGeom>
          <a:noFill/>
          <a:ln w="12700">
            <a:solidFill>
              <a:srgbClr val="505050"/>
            </a:solidFill>
            <a:round/>
            <a:headEnd type="none" w="sm" len="sm"/>
            <a:tailEnd type="none" w="sm" len="sm"/>
          </a:ln>
        </p:spPr>
        <p:txBody>
          <a:bodyPr lIns="131894" tIns="65938" rIns="131894" bIns="65938"/>
          <a:lstStyle/>
          <a:p>
            <a:pPr defTabSz="1318853">
              <a:defRPr/>
            </a:pPr>
            <a:endParaRPr lang="en-US" sz="1836">
              <a:solidFill>
                <a:srgbClr val="FFFFFF"/>
              </a:solidFill>
              <a:effectLst>
                <a:outerShdw blurRad="38100" dist="38100" dir="2700000" algn="tl">
                  <a:srgbClr val="000000">
                    <a:alpha val="43137"/>
                  </a:srgbClr>
                </a:outerShdw>
              </a:effectLst>
              <a:cs typeface="Arial" pitchFamily="34" charset="0"/>
            </a:endParaRPr>
          </a:p>
        </p:txBody>
      </p:sp>
      <p:sp>
        <p:nvSpPr>
          <p:cNvPr id="57" name="Line 3"/>
          <p:cNvSpPr>
            <a:spLocks noChangeShapeType="1"/>
          </p:cNvSpPr>
          <p:nvPr userDrawn="1"/>
        </p:nvSpPr>
        <p:spPr bwMode="white">
          <a:xfrm>
            <a:off x="314473" y="2715026"/>
            <a:ext cx="11828358" cy="0"/>
          </a:xfrm>
          <a:prstGeom prst="line">
            <a:avLst/>
          </a:prstGeom>
          <a:noFill/>
          <a:ln w="12700">
            <a:solidFill>
              <a:srgbClr val="505050"/>
            </a:solidFill>
            <a:round/>
            <a:headEnd type="none" w="sm" len="sm"/>
            <a:tailEnd type="none" w="sm" len="sm"/>
          </a:ln>
        </p:spPr>
        <p:txBody>
          <a:bodyPr lIns="131894" tIns="65938" rIns="131894" bIns="65938"/>
          <a:lstStyle/>
          <a:p>
            <a:pPr defTabSz="1318853">
              <a:defRPr/>
            </a:pPr>
            <a:endParaRPr lang="en-US" sz="1836">
              <a:solidFill>
                <a:srgbClr val="FFFFFF"/>
              </a:solidFill>
              <a:effectLst>
                <a:outerShdw blurRad="38100" dist="38100" dir="2700000" algn="tl">
                  <a:srgbClr val="000000">
                    <a:alpha val="43137"/>
                  </a:srgbClr>
                </a:outerShdw>
              </a:effectLst>
              <a:cs typeface="Arial" pitchFamily="34" charset="0"/>
            </a:endParaRPr>
          </a:p>
        </p:txBody>
      </p:sp>
      <p:sp>
        <p:nvSpPr>
          <p:cNvPr id="58" name="Line 3"/>
          <p:cNvSpPr>
            <a:spLocks noChangeShapeType="1"/>
          </p:cNvSpPr>
          <p:nvPr userDrawn="1"/>
        </p:nvSpPr>
        <p:spPr bwMode="white">
          <a:xfrm>
            <a:off x="332852" y="3345783"/>
            <a:ext cx="11828358" cy="0"/>
          </a:xfrm>
          <a:prstGeom prst="line">
            <a:avLst/>
          </a:prstGeom>
          <a:noFill/>
          <a:ln w="12700">
            <a:solidFill>
              <a:srgbClr val="505050"/>
            </a:solidFill>
            <a:round/>
            <a:headEnd type="none" w="sm" len="sm"/>
            <a:tailEnd type="none" w="sm" len="sm"/>
          </a:ln>
        </p:spPr>
        <p:txBody>
          <a:bodyPr lIns="131894" tIns="65938" rIns="131894" bIns="65938"/>
          <a:lstStyle/>
          <a:p>
            <a:pPr defTabSz="1318853">
              <a:defRPr/>
            </a:pPr>
            <a:endParaRPr lang="en-US" sz="1836">
              <a:solidFill>
                <a:srgbClr val="FFFFFF"/>
              </a:solidFill>
              <a:effectLst>
                <a:outerShdw blurRad="38100" dist="38100" dir="2700000" algn="tl">
                  <a:srgbClr val="000000">
                    <a:alpha val="43137"/>
                  </a:srgbClr>
                </a:outerShdw>
              </a:effectLst>
              <a:cs typeface="Arial" pitchFamily="34" charset="0"/>
            </a:endParaRPr>
          </a:p>
        </p:txBody>
      </p:sp>
      <p:sp>
        <p:nvSpPr>
          <p:cNvPr id="59" name="Line 3"/>
          <p:cNvSpPr>
            <a:spLocks noChangeShapeType="1"/>
          </p:cNvSpPr>
          <p:nvPr userDrawn="1"/>
        </p:nvSpPr>
        <p:spPr bwMode="white">
          <a:xfrm>
            <a:off x="348277" y="3855672"/>
            <a:ext cx="11828358" cy="0"/>
          </a:xfrm>
          <a:prstGeom prst="line">
            <a:avLst/>
          </a:prstGeom>
          <a:noFill/>
          <a:ln w="12700">
            <a:solidFill>
              <a:srgbClr val="505050"/>
            </a:solidFill>
            <a:round/>
            <a:headEnd type="none" w="sm" len="sm"/>
            <a:tailEnd type="none" w="sm" len="sm"/>
          </a:ln>
        </p:spPr>
        <p:txBody>
          <a:bodyPr lIns="131894" tIns="65938" rIns="131894" bIns="65938"/>
          <a:lstStyle/>
          <a:p>
            <a:pPr defTabSz="1318853">
              <a:defRPr/>
            </a:pPr>
            <a:endParaRPr lang="en-US" sz="1836">
              <a:solidFill>
                <a:srgbClr val="FFFFFF"/>
              </a:solidFill>
              <a:effectLst>
                <a:outerShdw blurRad="38100" dist="38100" dir="2700000" algn="tl">
                  <a:srgbClr val="000000">
                    <a:alpha val="43137"/>
                  </a:srgbClr>
                </a:outerShdw>
              </a:effectLst>
              <a:cs typeface="Arial" pitchFamily="34" charset="0"/>
            </a:endParaRPr>
          </a:p>
        </p:txBody>
      </p:sp>
      <p:sp>
        <p:nvSpPr>
          <p:cNvPr id="60" name="Line 3"/>
          <p:cNvSpPr>
            <a:spLocks noChangeShapeType="1"/>
          </p:cNvSpPr>
          <p:nvPr userDrawn="1"/>
        </p:nvSpPr>
        <p:spPr bwMode="white">
          <a:xfrm>
            <a:off x="348277" y="4310564"/>
            <a:ext cx="11828358" cy="0"/>
          </a:xfrm>
          <a:prstGeom prst="line">
            <a:avLst/>
          </a:prstGeom>
          <a:noFill/>
          <a:ln w="12700">
            <a:solidFill>
              <a:srgbClr val="505050"/>
            </a:solidFill>
            <a:round/>
            <a:headEnd type="none" w="sm" len="sm"/>
            <a:tailEnd type="none" w="sm" len="sm"/>
          </a:ln>
        </p:spPr>
        <p:txBody>
          <a:bodyPr lIns="131894" tIns="65938" rIns="131894" bIns="65938"/>
          <a:lstStyle/>
          <a:p>
            <a:pPr defTabSz="1318853">
              <a:defRPr/>
            </a:pPr>
            <a:endParaRPr lang="en-US" sz="1836">
              <a:solidFill>
                <a:srgbClr val="FFFFFF"/>
              </a:solidFill>
              <a:effectLst>
                <a:outerShdw blurRad="38100" dist="38100" dir="2700000" algn="tl">
                  <a:srgbClr val="000000">
                    <a:alpha val="43137"/>
                  </a:srgbClr>
                </a:outerShdw>
              </a:effectLst>
              <a:cs typeface="Arial" pitchFamily="34" charset="0"/>
            </a:endParaRPr>
          </a:p>
        </p:txBody>
      </p:sp>
      <p:sp>
        <p:nvSpPr>
          <p:cNvPr id="61" name="Line 3"/>
          <p:cNvSpPr>
            <a:spLocks noChangeShapeType="1"/>
          </p:cNvSpPr>
          <p:nvPr userDrawn="1"/>
        </p:nvSpPr>
        <p:spPr bwMode="white">
          <a:xfrm>
            <a:off x="348277" y="4818686"/>
            <a:ext cx="11828358" cy="0"/>
          </a:xfrm>
          <a:prstGeom prst="line">
            <a:avLst/>
          </a:prstGeom>
          <a:noFill/>
          <a:ln w="12700">
            <a:solidFill>
              <a:srgbClr val="505050"/>
            </a:solidFill>
            <a:round/>
            <a:headEnd type="none" w="sm" len="sm"/>
            <a:tailEnd type="none" w="sm" len="sm"/>
          </a:ln>
        </p:spPr>
        <p:txBody>
          <a:bodyPr lIns="131894" tIns="65938" rIns="131894" bIns="65938"/>
          <a:lstStyle/>
          <a:p>
            <a:pPr defTabSz="1318853">
              <a:defRPr/>
            </a:pPr>
            <a:endParaRPr lang="en-US" sz="1836">
              <a:solidFill>
                <a:srgbClr val="FFFFFF"/>
              </a:solidFill>
              <a:effectLst>
                <a:outerShdw blurRad="38100" dist="38100" dir="2700000" algn="tl">
                  <a:srgbClr val="000000">
                    <a:alpha val="43137"/>
                  </a:srgbClr>
                </a:outerShdw>
              </a:effectLst>
              <a:cs typeface="Arial" pitchFamily="34" charset="0"/>
            </a:endParaRPr>
          </a:p>
        </p:txBody>
      </p:sp>
      <p:sp>
        <p:nvSpPr>
          <p:cNvPr id="62" name="Line 3"/>
          <p:cNvSpPr>
            <a:spLocks noChangeShapeType="1"/>
          </p:cNvSpPr>
          <p:nvPr userDrawn="1"/>
        </p:nvSpPr>
        <p:spPr bwMode="white">
          <a:xfrm>
            <a:off x="314473" y="5859462"/>
            <a:ext cx="11828358" cy="0"/>
          </a:xfrm>
          <a:prstGeom prst="line">
            <a:avLst/>
          </a:prstGeom>
          <a:noFill/>
          <a:ln w="12700">
            <a:solidFill>
              <a:srgbClr val="505050"/>
            </a:solidFill>
            <a:round/>
            <a:headEnd type="none" w="sm" len="sm"/>
            <a:tailEnd type="none" w="sm" len="sm"/>
          </a:ln>
        </p:spPr>
        <p:txBody>
          <a:bodyPr lIns="131894" tIns="65938" rIns="131894" bIns="65938"/>
          <a:lstStyle/>
          <a:p>
            <a:pPr defTabSz="1318853">
              <a:defRPr/>
            </a:pPr>
            <a:endParaRPr lang="en-US" sz="1836">
              <a:solidFill>
                <a:srgbClr val="FFFFFF"/>
              </a:solidFill>
              <a:effectLst>
                <a:outerShdw blurRad="38100" dist="38100" dir="2700000" algn="tl">
                  <a:srgbClr val="000000">
                    <a:alpha val="43137"/>
                  </a:srgbClr>
                </a:outerShdw>
              </a:effectLst>
              <a:cs typeface="Arial" pitchFamily="34" charset="0"/>
            </a:endParaRPr>
          </a:p>
        </p:txBody>
      </p:sp>
      <p:sp>
        <p:nvSpPr>
          <p:cNvPr id="72" name="Text Placeholder 6"/>
          <p:cNvSpPr>
            <a:spLocks noGrp="1"/>
          </p:cNvSpPr>
          <p:nvPr>
            <p:ph type="body" sz="quarter" idx="11" hasCustomPrompt="1"/>
          </p:nvPr>
        </p:nvSpPr>
        <p:spPr>
          <a:xfrm>
            <a:off x="3133591" y="1342193"/>
            <a:ext cx="9009241" cy="349756"/>
          </a:xfrm>
        </p:spPr>
        <p:txBody>
          <a:bodyPr anchor="ctr">
            <a:noAutofit/>
          </a:bodyPr>
          <a:lstStyle>
            <a:lvl1pPr marL="0" indent="0">
              <a:buNone/>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[Deck title]</a:t>
            </a:r>
            <a:endParaRPr lang="en-US"/>
          </a:p>
        </p:txBody>
      </p:sp>
      <p:sp>
        <p:nvSpPr>
          <p:cNvPr id="73" name="Text Placeholder 6"/>
          <p:cNvSpPr>
            <a:spLocks noGrp="1"/>
          </p:cNvSpPr>
          <p:nvPr>
            <p:ph type="body" sz="quarter" idx="18" hasCustomPrompt="1"/>
          </p:nvPr>
        </p:nvSpPr>
        <p:spPr>
          <a:xfrm>
            <a:off x="4556721" y="1806849"/>
            <a:ext cx="7586111" cy="349756"/>
          </a:xfrm>
        </p:spPr>
        <p:txBody>
          <a:bodyPr anchor="ctr">
            <a:noAutofit/>
          </a:bodyPr>
          <a:lstStyle>
            <a:lvl1pPr marL="0" indent="0">
              <a:buNone/>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[Date]</a:t>
            </a:r>
            <a:endParaRPr lang="en-US"/>
          </a:p>
        </p:txBody>
      </p:sp>
      <p:sp>
        <p:nvSpPr>
          <p:cNvPr id="52" name="Text Placeholder 6"/>
          <p:cNvSpPr>
            <a:spLocks noGrp="1"/>
          </p:cNvSpPr>
          <p:nvPr>
            <p:ph type="body" sz="quarter" idx="23" hasCustomPrompt="1"/>
          </p:nvPr>
        </p:nvSpPr>
        <p:spPr>
          <a:xfrm>
            <a:off x="3655623" y="3926982"/>
            <a:ext cx="755320" cy="349756"/>
          </a:xfrm>
        </p:spPr>
        <p:txBody>
          <a:bodyPr anchor="ctr">
            <a:noAutofit/>
          </a:bodyPr>
          <a:lstStyle>
            <a:lvl1pPr marL="0" indent="0" algn="ctr">
              <a:buNone/>
              <a:defRPr lang="en-US" sz="1836"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[LEVEL]</a:t>
            </a:r>
            <a:endParaRPr lang="en-US"/>
          </a:p>
        </p:txBody>
      </p:sp>
      <p:sp>
        <p:nvSpPr>
          <p:cNvPr id="66" name="Text Placeholder 6"/>
          <p:cNvSpPr>
            <a:spLocks noGrp="1"/>
          </p:cNvSpPr>
          <p:nvPr>
            <p:ph type="body" sz="quarter" idx="26" hasCustomPrompt="1"/>
          </p:nvPr>
        </p:nvSpPr>
        <p:spPr>
          <a:xfrm>
            <a:off x="3150640" y="2283875"/>
            <a:ext cx="8992192" cy="349756"/>
          </a:xfrm>
        </p:spPr>
        <p:txBody>
          <a:bodyPr anchor="ctr">
            <a:noAutofit/>
          </a:bodyPr>
          <a:lstStyle>
            <a:lvl1pPr marL="0" marR="0" indent="0" algn="l" defTabSz="932559"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836"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559"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GB"/>
              <a:t>Devices and Mobility Architect or Consultant or equivalent partner resource</a:t>
            </a:r>
            <a:endParaRPr lang="en-US"/>
          </a:p>
        </p:txBody>
      </p:sp>
      <p:sp>
        <p:nvSpPr>
          <p:cNvPr id="67" name="Text Placeholder 6"/>
          <p:cNvSpPr>
            <a:spLocks noGrp="1"/>
          </p:cNvSpPr>
          <p:nvPr>
            <p:ph type="body" sz="quarter" idx="27" hasCustomPrompt="1"/>
          </p:nvPr>
        </p:nvSpPr>
        <p:spPr>
          <a:xfrm>
            <a:off x="3151970" y="2758420"/>
            <a:ext cx="8990862" cy="512538"/>
          </a:xfrm>
        </p:spPr>
        <p:txBody>
          <a:bodyPr anchor="ctr">
            <a:noAutofit/>
          </a:bodyPr>
          <a:lstStyle>
            <a:lvl1pPr marL="0" marR="0" indent="0" algn="l" defTabSz="932559"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836"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559"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US" sz="1836">
                <a:solidFill>
                  <a:srgbClr val="FFFFFF"/>
                </a:solidFill>
                <a:cs typeface="Segoe UI" pitchFamily="34" charset="0"/>
              </a:rPr>
              <a:t>Technical Decision Makers involved with deployment, mobility, security and management</a:t>
            </a:r>
            <a:endParaRPr lang="en-US"/>
          </a:p>
        </p:txBody>
      </p:sp>
      <p:sp>
        <p:nvSpPr>
          <p:cNvPr id="6" name="Text Placeholder 5"/>
          <p:cNvSpPr>
            <a:spLocks noGrp="1"/>
          </p:cNvSpPr>
          <p:nvPr>
            <p:ph type="body" sz="quarter" idx="28" hasCustomPrompt="1"/>
          </p:nvPr>
        </p:nvSpPr>
        <p:spPr>
          <a:xfrm>
            <a:off x="3152042" y="4400723"/>
            <a:ext cx="8908650" cy="476479"/>
          </a:xfrm>
        </p:spPr>
        <p:txBody>
          <a:bodyPr/>
          <a:lstStyle>
            <a:lvl1pPr marL="279779"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1836" b="0" kern="1200" cap="none" baseline="0" dirty="0">
                <a:solidFill>
                  <a:srgbClr val="FFFFFF"/>
                </a:solidFill>
                <a:latin typeface="+mn-lt"/>
                <a:ea typeface="+mj-ea"/>
                <a:cs typeface="Segoe UI" pitchFamily="34" charset="0"/>
              </a:defRPr>
            </a:lvl1pPr>
            <a:lvl2pPr marL="559558"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2pPr>
            <a:lvl3pPr marL="839337"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3pPr>
            <a:lvl4pPr marL="1119116"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4pPr>
            <a:lvl5pPr marL="1398895"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a:solidFill>
                  <a:schemeClr val="tx1"/>
                </a:solidFill>
                <a:latin typeface="Segoe UI" pitchFamily="34" charset="0"/>
                <a:ea typeface="Segoe UI" pitchFamily="34" charset="0"/>
                <a:cs typeface="Segoe UI" pitchFamily="34" charset="0"/>
              </a:defRPr>
            </a:lvl5pPr>
          </a:lstStyle>
          <a:p>
            <a:pPr marL="0" marR="0" lvl="0" indent="0" algn="l" defTabSz="932559"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US"/>
              <a:t>[Desired outcome when presenting this deck]</a:t>
            </a:r>
          </a:p>
        </p:txBody>
      </p:sp>
      <p:sp>
        <p:nvSpPr>
          <p:cNvPr id="10" name="Text Placeholder 9"/>
          <p:cNvSpPr>
            <a:spLocks noGrp="1"/>
          </p:cNvSpPr>
          <p:nvPr>
            <p:ph type="body" sz="quarter" idx="30" hasCustomPrompt="1"/>
          </p:nvPr>
        </p:nvSpPr>
        <p:spPr>
          <a:xfrm>
            <a:off x="269321" y="352106"/>
            <a:ext cx="11450486" cy="764683"/>
          </a:xfrm>
        </p:spPr>
        <p:txBody>
          <a:bodyPr/>
          <a:lstStyle>
            <a:lvl1pPr marL="0" indent="0">
              <a:buNone/>
              <a:defRPr lang="en-US" sz="3672" b="0" kern="1200" cap="none" spc="-102" baseline="0" dirty="0">
                <a:ln w="3175">
                  <a:noFill/>
                </a:ln>
                <a:solidFill>
                  <a:schemeClr val="bg1"/>
                </a:solidFill>
                <a:effectLst/>
                <a:latin typeface="Segoe UI Light" pitchFamily="34" charset="0"/>
                <a:ea typeface="Verdana" pitchFamily="34" charset="0"/>
                <a:cs typeface="Verdana" pitchFamily="34" charset="0"/>
              </a:defRPr>
            </a:lvl1pPr>
          </a:lstStyle>
          <a:p>
            <a:pPr marL="0" lvl="0" indent="0" algn="l" defTabSz="932559" rtl="0" eaLnBrk="1" latinLnBrk="0" hangingPunct="1">
              <a:lnSpc>
                <a:spcPct val="100000"/>
              </a:lnSpc>
              <a:spcBef>
                <a:spcPts val="612"/>
              </a:spcBef>
              <a:buClr>
                <a:schemeClr val="accent1"/>
              </a:buClr>
              <a:buSzPct val="100000"/>
              <a:buFont typeface="Wingdings" panose="05000000000000000000" pitchFamily="2" charset="2"/>
              <a:buNone/>
            </a:pPr>
            <a:r>
              <a:rPr lang="en-US"/>
              <a:t>[Offering Name] – Deck Information</a:t>
            </a:r>
          </a:p>
        </p:txBody>
      </p:sp>
      <p:sp>
        <p:nvSpPr>
          <p:cNvPr id="12" name="Text Placeholder 11"/>
          <p:cNvSpPr>
            <a:spLocks noGrp="1"/>
          </p:cNvSpPr>
          <p:nvPr>
            <p:ph type="body" sz="quarter" idx="31" hasCustomPrompt="1"/>
          </p:nvPr>
        </p:nvSpPr>
        <p:spPr>
          <a:xfrm>
            <a:off x="3150640" y="3443815"/>
            <a:ext cx="1493414" cy="438903"/>
          </a:xfrm>
        </p:spPr>
        <p:txBody>
          <a:bodyPr/>
          <a:lstStyle>
            <a:lvl1pPr marL="0" indent="0">
              <a:buNone/>
              <a:defRPr lang="en-US" sz="1836" b="0" kern="1200" cap="all" baseline="0" dirty="0">
                <a:solidFill>
                  <a:schemeClr val="bg1"/>
                </a:solidFill>
                <a:latin typeface="+mn-lt"/>
                <a:ea typeface="+mj-ea"/>
                <a:cs typeface="+mj-cs"/>
              </a:defRPr>
            </a:lvl1pPr>
            <a:lvl2pPr>
              <a:defRPr lang="en-US" sz="1836" kern="1200" dirty="0" smtClean="0">
                <a:solidFill>
                  <a:srgbClr val="FFFFFF"/>
                </a:solidFill>
                <a:latin typeface="+mn-lt"/>
                <a:ea typeface="+mn-ea"/>
                <a:cs typeface="Segoe UI" pitchFamily="34" charset="0"/>
              </a:defRPr>
            </a:lvl2pPr>
            <a:lvl3pPr>
              <a:defRPr lang="en-US" sz="1836" kern="1200" dirty="0" smtClean="0">
                <a:solidFill>
                  <a:srgbClr val="FFFFFF"/>
                </a:solidFill>
                <a:latin typeface="+mn-lt"/>
                <a:ea typeface="+mn-ea"/>
                <a:cs typeface="Segoe UI" pitchFamily="34" charset="0"/>
              </a:defRPr>
            </a:lvl3pPr>
            <a:lvl4pPr>
              <a:defRPr lang="en-US" sz="1836" kern="1200" dirty="0" smtClean="0">
                <a:solidFill>
                  <a:srgbClr val="FFFFFF"/>
                </a:solidFill>
                <a:latin typeface="+mn-lt"/>
                <a:ea typeface="+mn-ea"/>
                <a:cs typeface="Segoe UI" pitchFamily="34" charset="0"/>
              </a:defRPr>
            </a:lvl4pPr>
            <a:lvl5pPr>
              <a:defRPr lang="en-US" sz="1836" kern="1200" dirty="0">
                <a:solidFill>
                  <a:srgbClr val="FFFFFF"/>
                </a:solidFill>
                <a:latin typeface="+mn-lt"/>
                <a:ea typeface="+mn-ea"/>
                <a:cs typeface="Segoe UI" pitchFamily="34" charset="0"/>
              </a:defRPr>
            </a:lvl5pPr>
          </a:lstStyle>
          <a:p>
            <a:pPr lvl="0"/>
            <a:r>
              <a:rPr lang="en-US"/>
              <a:t>[HOURS]</a:t>
            </a:r>
          </a:p>
        </p:txBody>
      </p:sp>
      <p:sp>
        <p:nvSpPr>
          <p:cNvPr id="31" name="Rectangle 27"/>
          <p:cNvSpPr>
            <a:spLocks noChangeArrowheads="1"/>
          </p:cNvSpPr>
          <p:nvPr userDrawn="1"/>
        </p:nvSpPr>
        <p:spPr bwMode="white">
          <a:xfrm>
            <a:off x="295480" y="4936155"/>
            <a:ext cx="2756571"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80" tIns="54688" rIns="109380" bIns="54688" anchor="ctr">
            <a:spAutoFit/>
          </a:bodyPr>
          <a:lstStyle/>
          <a:p>
            <a:pPr marL="487771" indent="-487771" algn="r" defTabSz="1319014" eaLnBrk="0" fontAlgn="base" hangingPunct="0">
              <a:lnSpc>
                <a:spcPct val="90000"/>
              </a:lnSpc>
              <a:spcBef>
                <a:spcPct val="30000"/>
              </a:spcBef>
              <a:spcAft>
                <a:spcPct val="0"/>
              </a:spcAft>
              <a:buClr>
                <a:srgbClr val="FFFF99"/>
              </a:buClr>
              <a:buSzPct val="75000"/>
            </a:pPr>
            <a:r>
              <a:rPr lang="en-US" sz="1836">
                <a:solidFill>
                  <a:srgbClr val="FFFFFF"/>
                </a:solidFill>
                <a:cs typeface="Arial" pitchFamily="34" charset="0"/>
              </a:rPr>
              <a:t>Instructions:</a:t>
            </a:r>
          </a:p>
        </p:txBody>
      </p:sp>
      <p:sp>
        <p:nvSpPr>
          <p:cNvPr id="32" name="Text Placeholder 5"/>
          <p:cNvSpPr>
            <a:spLocks noGrp="1"/>
          </p:cNvSpPr>
          <p:nvPr>
            <p:ph type="body" sz="quarter" idx="32" hasCustomPrompt="1"/>
          </p:nvPr>
        </p:nvSpPr>
        <p:spPr>
          <a:xfrm>
            <a:off x="3126872" y="4879842"/>
            <a:ext cx="8908650" cy="476479"/>
          </a:xfrm>
        </p:spPr>
        <p:txBody>
          <a:bodyPr/>
          <a:lstStyle>
            <a:lvl1pPr marL="279779"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1836" b="0" kern="1200" cap="none" baseline="0" dirty="0">
                <a:solidFill>
                  <a:srgbClr val="FFFFFF"/>
                </a:solidFill>
                <a:latin typeface="+mn-lt"/>
                <a:ea typeface="+mj-ea"/>
                <a:cs typeface="Segoe UI" pitchFamily="34" charset="0"/>
              </a:defRPr>
            </a:lvl1pPr>
            <a:lvl2pPr marL="559558"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2pPr>
            <a:lvl3pPr marL="839337"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3pPr>
            <a:lvl4pPr marL="1119116"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smtClean="0">
                <a:solidFill>
                  <a:schemeClr val="tx1"/>
                </a:solidFill>
                <a:latin typeface="Segoe UI" pitchFamily="34" charset="0"/>
                <a:ea typeface="Segoe UI" pitchFamily="34" charset="0"/>
                <a:cs typeface="Segoe UI" pitchFamily="34" charset="0"/>
              </a:defRPr>
            </a:lvl4pPr>
            <a:lvl5pPr marL="1398895" indent="-279779" algn="l" defTabSz="932559" rtl="0" eaLnBrk="1" latinLnBrk="0" hangingPunct="1">
              <a:lnSpc>
                <a:spcPct val="100000"/>
              </a:lnSpc>
              <a:spcBef>
                <a:spcPts val="612"/>
              </a:spcBef>
              <a:buClr>
                <a:schemeClr val="accent1"/>
              </a:buClr>
              <a:buSzPct val="100000"/>
              <a:buFont typeface="Wingdings" panose="05000000000000000000" pitchFamily="2" charset="2"/>
              <a:buChar char="§"/>
              <a:defRPr lang="en-US" sz="2040" kern="1200" dirty="0">
                <a:solidFill>
                  <a:schemeClr val="tx1"/>
                </a:solidFill>
                <a:latin typeface="Segoe UI" pitchFamily="34" charset="0"/>
                <a:ea typeface="Segoe UI" pitchFamily="34" charset="0"/>
                <a:cs typeface="Segoe UI" pitchFamily="34" charset="0"/>
              </a:defRPr>
            </a:lvl5pPr>
          </a:lstStyle>
          <a:p>
            <a:pPr marL="0" marR="0" lvl="0" indent="0" algn="l" defTabSz="932559"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US"/>
              <a:t>[Desired outcome when presenting this deck]</a:t>
            </a:r>
          </a:p>
        </p:txBody>
      </p:sp>
    </p:spTree>
    <p:extLst>
      <p:ext uri="{BB962C8B-B14F-4D97-AF65-F5344CB8AC3E}">
        <p14:creationId xmlns:p14="http://schemas.microsoft.com/office/powerpoint/2010/main" val="215168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Section_layout_2_animated">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3"/>
            <a:ext cx="6381750" cy="917575"/>
          </a:xfrm>
        </p:spPr>
        <p:txBody>
          <a:bodyPr/>
          <a:lstStyle>
            <a:lvl1pPr algn="l" defTabSz="932283" rtl="0" eaLnBrk="1" latinLnBrk="0" hangingPunct="1">
              <a:lnSpc>
                <a:spcPct val="90000"/>
              </a:lnSpc>
              <a:spcBef>
                <a:spcPct val="0"/>
              </a:spcBef>
              <a:buNone/>
              <a:defRPr lang="en-US" sz="5397"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Click to edit Master title style</a:t>
            </a:r>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98" fontAlgn="base">
              <a:lnSpc>
                <a:spcPct val="90000"/>
              </a:lnSpc>
              <a:spcBef>
                <a:spcPct val="0"/>
              </a:spcBef>
              <a:spcAft>
                <a:spcPct val="0"/>
              </a:spcAft>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 Placeholder 5"/>
          <p:cNvSpPr>
            <a:spLocks noGrp="1"/>
          </p:cNvSpPr>
          <p:nvPr>
            <p:ph type="body" sz="quarter" idx="10"/>
          </p:nvPr>
        </p:nvSpPr>
        <p:spPr>
          <a:xfrm>
            <a:off x="6788469" y="2565718"/>
            <a:ext cx="5212079" cy="489236"/>
          </a:xfrm>
        </p:spPr>
        <p:txBody>
          <a:bodyPr/>
          <a:lstStyle>
            <a:lvl1pPr marL="0" indent="0" algn="l" defTabSz="931959" rtl="0" eaLnBrk="1" latinLnBrk="0" hangingPunct="1">
              <a:lnSpc>
                <a:spcPct val="90000"/>
              </a:lnSpc>
              <a:spcBef>
                <a:spcPts val="0"/>
              </a:spcBef>
              <a:spcAft>
                <a:spcPts val="1799"/>
              </a:spcAft>
              <a:buNone/>
              <a:defRPr lang="en-US" sz="2199" kern="1200" spc="-50" baseline="0" dirty="0" smtClean="0">
                <a:solidFill>
                  <a:schemeClr val="bg2"/>
                </a:solidFill>
                <a:latin typeface="+mn-lt"/>
                <a:ea typeface="Segoe UI" pitchFamily="34" charset="0"/>
                <a:cs typeface="Segoe UI" pitchFamily="34" charset="0"/>
              </a:defRPr>
            </a:lvl1pPr>
            <a:lvl2pPr marL="0" indent="0" algn="l" defTabSz="931959" rtl="0" eaLnBrk="1" latinLnBrk="0" hangingPunct="1">
              <a:lnSpc>
                <a:spcPct val="90000"/>
              </a:lnSpc>
              <a:spcAft>
                <a:spcPts val="1799"/>
              </a:spcAft>
              <a:buFontTx/>
              <a:buNone/>
              <a:defRPr lang="en-US" sz="2399" kern="1200" spc="-50" dirty="0" smtClean="0">
                <a:solidFill>
                  <a:schemeClr val="bg2"/>
                </a:solidFill>
                <a:latin typeface="+mn-lt"/>
                <a:ea typeface="Segoe UI" pitchFamily="34" charset="0"/>
                <a:cs typeface="Segoe UI" pitchFamily="34" charset="0"/>
              </a:defRPr>
            </a:lvl2pPr>
            <a:lvl3pPr marL="0" indent="0" algn="l" defTabSz="931959" rtl="0" eaLnBrk="1" latinLnBrk="0" hangingPunct="1">
              <a:lnSpc>
                <a:spcPct val="90000"/>
              </a:lnSpc>
              <a:spcAft>
                <a:spcPts val="1799"/>
              </a:spcAft>
              <a:buNone/>
              <a:defRPr lang="en-US" sz="2399" kern="1200" spc="-50" dirty="0" smtClean="0">
                <a:solidFill>
                  <a:schemeClr val="bg2"/>
                </a:solidFill>
                <a:latin typeface="+mn-lt"/>
                <a:ea typeface="Segoe UI" pitchFamily="34" charset="0"/>
                <a:cs typeface="Segoe UI" pitchFamily="34" charset="0"/>
              </a:defRPr>
            </a:lvl3pPr>
            <a:lvl4pPr marL="0" indent="0" algn="l" defTabSz="931959" rtl="0" eaLnBrk="1" latinLnBrk="0" hangingPunct="1">
              <a:lnSpc>
                <a:spcPct val="90000"/>
              </a:lnSpc>
              <a:spcAft>
                <a:spcPts val="1799"/>
              </a:spcAft>
              <a:buNone/>
              <a:defRPr lang="en-US" sz="2399" kern="1200" spc="-50" dirty="0" smtClean="0">
                <a:solidFill>
                  <a:schemeClr val="bg2"/>
                </a:solidFill>
                <a:latin typeface="+mn-lt"/>
                <a:ea typeface="Segoe UI" pitchFamily="34" charset="0"/>
                <a:cs typeface="Segoe UI" pitchFamily="34" charset="0"/>
              </a:defRPr>
            </a:lvl4pPr>
            <a:lvl5pPr marL="0" indent="0" algn="l" defTabSz="931959" rtl="0" eaLnBrk="1" latinLnBrk="0" hangingPunct="1">
              <a:lnSpc>
                <a:spcPct val="90000"/>
              </a:lnSpc>
              <a:spcAft>
                <a:spcPts val="1799"/>
              </a:spcAft>
              <a:buNone/>
              <a:defRPr lang="en-US" sz="2399" kern="1200" spc="-50" dirty="0">
                <a:solidFill>
                  <a:schemeClr val="bg2"/>
                </a:solidFill>
                <a:latin typeface="+mn-lt"/>
                <a:ea typeface="Segoe UI" pitchFamily="34" charset="0"/>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721133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7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build="p">
        <p:tmplLst>
          <p:tmpl lvl="1">
            <p:tnLst>
              <p:par>
                <p:cTn presetID="10"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88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3" name="Group 272"/>
          <p:cNvGrpSpPr/>
          <p:nvPr userDrawn="1"/>
        </p:nvGrpSpPr>
        <p:grpSpPr>
          <a:xfrm>
            <a:off x="6449353" y="3690039"/>
            <a:ext cx="5529922" cy="2825061"/>
            <a:chOff x="6218237" y="3671352"/>
            <a:chExt cx="5529922" cy="2825061"/>
          </a:xfrm>
        </p:grpSpPr>
        <p:sp>
          <p:nvSpPr>
            <p:cNvPr id="274"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6"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9" name="Group 278"/>
            <p:cNvGrpSpPr/>
            <p:nvPr userDrawn="1"/>
          </p:nvGrpSpPr>
          <p:grpSpPr bwMode="gray">
            <a:xfrm>
              <a:off x="10640972" y="5505041"/>
              <a:ext cx="368222" cy="356087"/>
              <a:chOff x="10962040" y="5443286"/>
              <a:chExt cx="391159" cy="378268"/>
            </a:xfrm>
            <a:solidFill>
              <a:srgbClr val="00BCF2"/>
            </a:solidFill>
          </p:grpSpPr>
          <p:sp>
            <p:nvSpPr>
              <p:cNvPr id="299"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0" name="Group 279"/>
            <p:cNvGrpSpPr/>
            <p:nvPr userDrawn="1"/>
          </p:nvGrpSpPr>
          <p:grpSpPr bwMode="gray">
            <a:xfrm>
              <a:off x="9447278" y="4974961"/>
              <a:ext cx="1222019" cy="1209879"/>
              <a:chOff x="9693989" y="4880187"/>
              <a:chExt cx="1298141" cy="1285245"/>
            </a:xfrm>
            <a:solidFill>
              <a:srgbClr val="BAD80A"/>
            </a:solidFill>
          </p:grpSpPr>
          <p:sp>
            <p:nvSpPr>
              <p:cNvPr id="282"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1"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18275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163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274" name="Group 273"/>
          <p:cNvGrpSpPr/>
          <p:nvPr userDrawn="1"/>
        </p:nvGrpSpPr>
        <p:grpSpPr>
          <a:xfrm>
            <a:off x="6449353" y="3690039"/>
            <a:ext cx="5529922" cy="2825061"/>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4479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67266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0773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6854751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WO COLUMN_ALT">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6436425"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6" y="1674865"/>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2"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3" y="1674865"/>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196937762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2264889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37172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97727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50957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0208125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91122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8926375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97052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512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935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 Placeholder 2"/>
          <p:cNvSpPr>
            <a:spLocks noGrp="1"/>
          </p:cNvSpPr>
          <p:nvPr>
            <p:ph type="body" sz="quarter" idx="16" hasCustomPrompt="1"/>
          </p:nvPr>
        </p:nvSpPr>
        <p:spPr>
          <a:xfrm>
            <a:off x="6436425" y="2184652"/>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6" y="1677697"/>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934" y="2184652"/>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415" y="1677697"/>
            <a:ext cx="553623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9825" y="347054"/>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13659235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378646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2844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3698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762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274" name="Group 273"/>
          <p:cNvGrpSpPr/>
          <p:nvPr userDrawn="1"/>
        </p:nvGrpSpPr>
        <p:grpSpPr>
          <a:xfrm>
            <a:off x="6449353" y="3690039"/>
            <a:ext cx="5529922" cy="2825061"/>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35477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5856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97285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068496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6008325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63291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WO COLUMN">
    <p:bg>
      <p:bgRef idx="1001">
        <a:schemeClr val="bg1"/>
      </p:bgRef>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8" name="Text Placeholder 2"/>
          <p:cNvSpPr>
            <a:spLocks noGrp="1"/>
          </p:cNvSpPr>
          <p:nvPr userDrawn="1">
            <p:ph type="body" sz="quarter" idx="11" hasCustomPrompt="1"/>
          </p:nvPr>
        </p:nvSpPr>
        <p:spPr>
          <a:xfrm>
            <a:off x="435642"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Picture Placeholder 2">
            <a:extLst>
              <a:ext uri="{FF2B5EF4-FFF2-40B4-BE49-F238E27FC236}">
                <a16:creationId xmlns:a16="http://schemas.microsoft.com/office/drawing/2014/main" id="{3E8A363B-BD41-402C-8AE2-9ACEBF039842}"/>
              </a:ext>
            </a:extLst>
          </p:cNvPr>
          <p:cNvSpPr>
            <a:spLocks noGrp="1"/>
          </p:cNvSpPr>
          <p:nvPr>
            <p:ph type="pic" sz="quarter" idx="15"/>
          </p:nvPr>
        </p:nvSpPr>
        <p:spPr>
          <a:xfrm>
            <a:off x="6731000" y="1366838"/>
            <a:ext cx="4513263" cy="4422775"/>
          </a:xfrm>
        </p:spPr>
        <p:txBody>
          <a:bodyPr/>
          <a:lstStyle/>
          <a:p>
            <a:endParaRPr lang="en-US"/>
          </a:p>
        </p:txBody>
      </p:sp>
    </p:spTree>
    <p:custDataLst>
      <p:tags r:id="rId1"/>
    </p:custDataLst>
    <p:extLst>
      <p:ext uri="{BB962C8B-B14F-4D97-AF65-F5344CB8AC3E}">
        <p14:creationId xmlns:p14="http://schemas.microsoft.com/office/powerpoint/2010/main" val="43943017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185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84154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833466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81445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4624145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59743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934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956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494045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25820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5996"/>
                    </a14:imgEffect>
                    <a14:imgEffect>
                      <a14:saturation sat="162000"/>
                    </a14:imgEffect>
                    <a14:imgEffect>
                      <a14:brightnessContrast bright="-18000" contrast="27000"/>
                    </a14:imgEffect>
                  </a14:imgLayer>
                </a14:imgProps>
              </a:ext>
              <a:ext uri="{28A0092B-C50C-407E-A947-70E740481C1C}">
                <a14:useLocalDpi xmlns:a14="http://schemas.microsoft.com/office/drawing/2010/main"/>
              </a:ext>
            </a:extLst>
          </a:blip>
          <a:srcRect l="9434" t="7879" r="7943" b="22583"/>
          <a:stretch/>
        </p:blipFill>
        <p:spPr>
          <a:xfrm>
            <a:off x="-35504" y="-33250"/>
            <a:ext cx="12586110" cy="7061958"/>
          </a:xfrm>
          <a:prstGeom prst="rect">
            <a:avLst/>
          </a:prstGeom>
        </p:spPr>
      </p:pic>
      <p:sp>
        <p:nvSpPr>
          <p:cNvPr id="11" name="Rectangle 10"/>
          <p:cNvSpPr/>
          <p:nvPr userDrawn="1"/>
        </p:nvSpPr>
        <p:spPr>
          <a:xfrm>
            <a:off x="4393096" y="2166730"/>
            <a:ext cx="8142771" cy="4861960"/>
          </a:xfrm>
          <a:prstGeom prst="rect">
            <a:avLst/>
          </a:prstGeom>
          <a:gradFill>
            <a:gsLst>
              <a:gs pos="66000">
                <a:srgbClr val="000000">
                  <a:alpha val="0"/>
                </a:srgbClr>
              </a:gs>
              <a:gs pos="100000">
                <a:srgbClr val="000000">
                  <a:alpha val="50000"/>
                </a:srgbClr>
              </a:gs>
            </a:gsLst>
            <a:lin ang="30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gradFill>
                <a:gsLst>
                  <a:gs pos="53097">
                    <a:schemeClr val="tx1"/>
                  </a:gs>
                  <a:gs pos="29000">
                    <a:schemeClr val="tx1"/>
                  </a:gs>
                </a:gsLst>
                <a:lin ang="5400000" scaled="1"/>
              </a:gradFill>
            </a:endParaRPr>
          </a:p>
        </p:txBody>
      </p:sp>
      <p:sp>
        <p:nvSpPr>
          <p:cNvPr id="21" name="Rectangle 20"/>
          <p:cNvSpPr/>
          <p:nvPr userDrawn="1"/>
        </p:nvSpPr>
        <p:spPr>
          <a:xfrm>
            <a:off x="-40656" y="-21752"/>
            <a:ext cx="12556372" cy="7061959"/>
          </a:xfrm>
          <a:prstGeom prst="rect">
            <a:avLst/>
          </a:prstGeom>
          <a:gradFill>
            <a:gsLst>
              <a:gs pos="38000">
                <a:schemeClr val="tx1">
                  <a:alpha val="0"/>
                </a:schemeClr>
              </a:gs>
              <a:gs pos="66000">
                <a:schemeClr val="tx1">
                  <a:alpha val="67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a:gradFill>
                <a:gsLst>
                  <a:gs pos="53097">
                    <a:schemeClr val="tx1"/>
                  </a:gs>
                  <a:gs pos="29000">
                    <a:schemeClr val="tx1"/>
                  </a:gs>
                </a:gsLst>
                <a:lin ang="5400000" scaled="1"/>
              </a:gradFill>
            </a:endParaRPr>
          </a:p>
        </p:txBody>
      </p:sp>
      <p:sp>
        <p:nvSpPr>
          <p:cNvPr id="14" name="Text Placeholder 2"/>
          <p:cNvSpPr>
            <a:spLocks noGrp="1"/>
          </p:cNvSpPr>
          <p:nvPr>
            <p:ph type="body" sz="quarter" idx="12" hasCustomPrompt="1"/>
          </p:nvPr>
        </p:nvSpPr>
        <p:spPr>
          <a:xfrm>
            <a:off x="961370" y="5702888"/>
            <a:ext cx="8239936" cy="348238"/>
          </a:xfrm>
        </p:spPr>
        <p:txBody>
          <a:bodyPr lIns="0" tIns="0" rIns="0" bIns="0">
            <a:noAutofit/>
          </a:bodyPr>
          <a:lstStyle>
            <a:lvl1pPr marL="0" indent="0" algn="l" defTabSz="508623" rtl="0" eaLnBrk="1" latinLnBrk="0" hangingPunct="1">
              <a:lnSpc>
                <a:spcPct val="114000"/>
              </a:lnSpc>
              <a:spcBef>
                <a:spcPts val="0"/>
              </a:spcBef>
              <a:spcAft>
                <a:spcPts val="0"/>
              </a:spcAft>
              <a:buNone/>
              <a:defRPr lang="en-US" sz="2000"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6" name="Text Placeholder 2"/>
          <p:cNvSpPr>
            <a:spLocks noGrp="1"/>
          </p:cNvSpPr>
          <p:nvPr>
            <p:ph type="body" sz="quarter" idx="10" hasCustomPrompt="1"/>
          </p:nvPr>
        </p:nvSpPr>
        <p:spPr>
          <a:xfrm>
            <a:off x="961356" y="5247932"/>
            <a:ext cx="8239938" cy="272633"/>
          </a:xfrm>
        </p:spPr>
        <p:txBody>
          <a:bodyPr lIns="0" tIns="0" rIns="0" bIns="0">
            <a:noAutofit/>
          </a:bodyPr>
          <a:lstStyle>
            <a:lvl1pPr marL="0" indent="0" algn="l" defTabSz="508623" rtl="0" eaLnBrk="1" latinLnBrk="0" hangingPunct="1">
              <a:lnSpc>
                <a:spcPct val="90000"/>
              </a:lnSpc>
              <a:spcBef>
                <a:spcPts val="1669"/>
              </a:spcBef>
              <a:spcAft>
                <a:spcPts val="0"/>
              </a:spcAft>
              <a:buNone/>
              <a:defRPr lang="en-US" sz="2200" b="0" kern="1200" cap="all" spc="100"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3" name="Straight Connector 22"/>
          <p:cNvCxnSpPr/>
          <p:nvPr userDrawn="1"/>
        </p:nvCxnSpPr>
        <p:spPr>
          <a:xfrm>
            <a:off x="708172" y="5290931"/>
            <a:ext cx="0" cy="1017079"/>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9" name="Text Placeholder 2"/>
          <p:cNvSpPr>
            <a:spLocks noGrp="1"/>
          </p:cNvSpPr>
          <p:nvPr>
            <p:ph type="body" sz="quarter" idx="13" hasCustomPrompt="1"/>
          </p:nvPr>
        </p:nvSpPr>
        <p:spPr>
          <a:xfrm>
            <a:off x="622213" y="1127051"/>
            <a:ext cx="6628819" cy="3799253"/>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00" baseline="0" dirty="0">
                <a:solidFill>
                  <a:schemeClr val="accent4"/>
                </a:soli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sp>
        <p:nvSpPr>
          <p:cNvPr id="9"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997" y="23160"/>
            <a:ext cx="2177513" cy="975815"/>
          </a:xfrm>
          <a:prstGeom prst="rect">
            <a:avLst/>
          </a:prstGeom>
        </p:spPr>
      </p:pic>
    </p:spTree>
    <p:extLst>
      <p:ext uri="{BB962C8B-B14F-4D97-AF65-F5344CB8AC3E}">
        <p14:creationId xmlns:p14="http://schemas.microsoft.com/office/powerpoint/2010/main" val="4660351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TWO COLUMN_ALT">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2" y="2181820"/>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Picture Placeholder 2">
            <a:extLst>
              <a:ext uri="{FF2B5EF4-FFF2-40B4-BE49-F238E27FC236}">
                <a16:creationId xmlns:a16="http://schemas.microsoft.com/office/drawing/2014/main" id="{CA97C1D7-3840-4C23-9ECD-C93E32CEF797}"/>
              </a:ext>
            </a:extLst>
          </p:cNvPr>
          <p:cNvSpPr>
            <a:spLocks noGrp="1"/>
          </p:cNvSpPr>
          <p:nvPr>
            <p:ph type="pic" sz="quarter" idx="15"/>
          </p:nvPr>
        </p:nvSpPr>
        <p:spPr>
          <a:xfrm>
            <a:off x="6731000" y="1366838"/>
            <a:ext cx="4513263" cy="4422775"/>
          </a:xfrm>
        </p:spPr>
        <p:txBody>
          <a:bodyPr/>
          <a:lstStyle/>
          <a:p>
            <a:endParaRPr lang="en-US"/>
          </a:p>
        </p:txBody>
      </p:sp>
    </p:spTree>
    <p:custDataLst>
      <p:tags r:id="rId1"/>
    </p:custDataLst>
    <p:extLst>
      <p:ext uri="{BB962C8B-B14F-4D97-AF65-F5344CB8AC3E}">
        <p14:creationId xmlns:p14="http://schemas.microsoft.com/office/powerpoint/2010/main" val="339110308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221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221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221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221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16"/>
            </a:p>
          </p:txBody>
        </p:sp>
      </p:grpSp>
      <p:sp>
        <p:nvSpPr>
          <p:cNvPr id="4" name="TextBox 3">
            <a:extLst>
              <a:ext uri="{FF2B5EF4-FFF2-40B4-BE49-F238E27FC236}">
                <a16:creationId xmlns:a16="http://schemas.microsoft.com/office/drawing/2014/main" id="{69C38DA6-3229-4CF7-9762-AEC458830E1D}"/>
              </a:ext>
            </a:extLst>
          </p:cNvPr>
          <p:cNvSpPr txBox="1"/>
          <p:nvPr userDrawn="1"/>
        </p:nvSpPr>
        <p:spPr>
          <a:xfrm>
            <a:off x="2189901" y="2506157"/>
            <a:ext cx="3629559" cy="1280726"/>
          </a:xfrm>
          <a:prstGeom prst="rect">
            <a:avLst/>
          </a:prstGeom>
          <a:noFill/>
        </p:spPr>
        <p:txBody>
          <a:bodyPr wrap="square" lIns="0" tIns="0" rIns="0" bIns="0" rtlCol="0">
            <a:spAutoFit/>
          </a:bodyPr>
          <a:lstStyle/>
          <a:p>
            <a:pPr algn="l"/>
            <a:r>
              <a:rPr lang="en-US" sz="4080">
                <a:solidFill>
                  <a:schemeClr val="bg1"/>
                </a:solidFill>
              </a:rPr>
              <a:t>Microsoft Ignite Field Call</a:t>
            </a:r>
          </a:p>
        </p:txBody>
      </p:sp>
    </p:spTree>
    <p:extLst>
      <p:ext uri="{BB962C8B-B14F-4D97-AF65-F5344CB8AC3E}">
        <p14:creationId xmlns:p14="http://schemas.microsoft.com/office/powerpoint/2010/main" val="3058149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21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21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grpSp>
      </p:grpSp>
    </p:spTree>
    <p:extLst>
      <p:ext uri="{BB962C8B-B14F-4D97-AF65-F5344CB8AC3E}">
        <p14:creationId xmlns:p14="http://schemas.microsoft.com/office/powerpoint/2010/main" val="314845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34352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62821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2547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973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28460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19478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57229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21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21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grpSp>
      </p:grpSp>
    </p:spTree>
    <p:extLst>
      <p:ext uri="{BB962C8B-B14F-4D97-AF65-F5344CB8AC3E}">
        <p14:creationId xmlns:p14="http://schemas.microsoft.com/office/powerpoint/2010/main" val="38935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WO COLUMN DARK">
    <p:bg>
      <p:bgPr>
        <a:solidFill>
          <a:schemeClr val="accent4"/>
        </a:solidFill>
        <a:effectLst/>
      </p:bgPr>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ext Placeholder 2"/>
          <p:cNvSpPr>
            <a:spLocks noGrp="1"/>
          </p:cNvSpPr>
          <p:nvPr userDrawn="1">
            <p:ph type="body" sz="quarter" idx="11" hasCustomPrompt="1"/>
          </p:nvPr>
        </p:nvSpPr>
        <p:spPr>
          <a:xfrm>
            <a:off x="435934" y="2184652"/>
            <a:ext cx="5534913"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9825" y="347054"/>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Picture Placeholder 2">
            <a:extLst>
              <a:ext uri="{FF2B5EF4-FFF2-40B4-BE49-F238E27FC236}">
                <a16:creationId xmlns:a16="http://schemas.microsoft.com/office/drawing/2014/main" id="{516036B0-DE17-4BC1-B619-0CCD1EE5C338}"/>
              </a:ext>
            </a:extLst>
          </p:cNvPr>
          <p:cNvSpPr>
            <a:spLocks noGrp="1"/>
          </p:cNvSpPr>
          <p:nvPr>
            <p:ph type="pic" sz="quarter" idx="15"/>
          </p:nvPr>
        </p:nvSpPr>
        <p:spPr>
          <a:xfrm>
            <a:off x="6731000" y="1366838"/>
            <a:ext cx="4513263" cy="4422775"/>
          </a:xfrm>
        </p:spPr>
        <p:txBody>
          <a:bodyPr/>
          <a:lstStyle/>
          <a:p>
            <a:endParaRPr lang="en-US"/>
          </a:p>
        </p:txBody>
      </p:sp>
    </p:spTree>
    <p:custDataLst>
      <p:tags r:id="rId1"/>
    </p:custDataLst>
    <p:extLst>
      <p:ext uri="{BB962C8B-B14F-4D97-AF65-F5344CB8AC3E}">
        <p14:creationId xmlns:p14="http://schemas.microsoft.com/office/powerpoint/2010/main" val="25422027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21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21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grpSp>
      </p:grpSp>
    </p:spTree>
    <p:extLst>
      <p:ext uri="{BB962C8B-B14F-4D97-AF65-F5344CB8AC3E}">
        <p14:creationId xmlns:p14="http://schemas.microsoft.com/office/powerpoint/2010/main" val="332143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21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221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2216"/>
              </a:p>
            </p:txBody>
          </p:sp>
        </p:grpSp>
      </p:grpSp>
    </p:spTree>
    <p:extLst>
      <p:ext uri="{BB962C8B-B14F-4D97-AF65-F5344CB8AC3E}">
        <p14:creationId xmlns:p14="http://schemas.microsoft.com/office/powerpoint/2010/main" val="54538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99982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5657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359117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01749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180F-81E5-4830-B6B0-5167CE752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10EC4-FBCB-4CDC-93FF-9956B69E14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1B539-576B-42B5-8B48-993B17E95FE6}"/>
              </a:ext>
            </a:extLst>
          </p:cNvPr>
          <p:cNvSpPr>
            <a:spLocks noGrp="1"/>
          </p:cNvSpPr>
          <p:nvPr>
            <p:ph type="dt" sz="half" idx="10"/>
          </p:nvPr>
        </p:nvSpPr>
        <p:spPr/>
        <p:txBody>
          <a:bodyPr/>
          <a:lstStyle/>
          <a:p>
            <a:fld id="{A0A5A55F-A399-4A18-8A68-74BFB33301FD}" type="datetimeFigureOut">
              <a:rPr lang="en-US" smtClean="0"/>
              <a:t>3/20/2019</a:t>
            </a:fld>
            <a:endParaRPr lang="en-US"/>
          </a:p>
        </p:txBody>
      </p:sp>
      <p:sp>
        <p:nvSpPr>
          <p:cNvPr id="5" name="Footer Placeholder 4">
            <a:extLst>
              <a:ext uri="{FF2B5EF4-FFF2-40B4-BE49-F238E27FC236}">
                <a16:creationId xmlns:a16="http://schemas.microsoft.com/office/drawing/2014/main" id="{2B008592-7704-4450-B98E-199FA70F4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AFE10-7CCA-4ABB-A4E7-6A0116DB7DDE}"/>
              </a:ext>
            </a:extLst>
          </p:cNvPr>
          <p:cNvSpPr>
            <a:spLocks noGrp="1"/>
          </p:cNvSpPr>
          <p:nvPr>
            <p:ph type="sldNum" sz="quarter" idx="12"/>
          </p:nvPr>
        </p:nvSpPr>
        <p:spPr/>
        <p:txBody>
          <a:bodyPr/>
          <a:lstStyle/>
          <a:p>
            <a:fld id="{5EE8D0E2-3E33-4499-B7AD-4A4E592A1C79}" type="slidenum">
              <a:rPr lang="en-US" smtClean="0"/>
              <a:t>‹#›</a:t>
            </a:fld>
            <a:endParaRPr lang="en-US"/>
          </a:p>
        </p:txBody>
      </p:sp>
    </p:spTree>
    <p:extLst>
      <p:ext uri="{BB962C8B-B14F-4D97-AF65-F5344CB8AC3E}">
        <p14:creationId xmlns:p14="http://schemas.microsoft.com/office/powerpoint/2010/main" val="11422246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34330523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7192" y="78676"/>
            <a:ext cx="11808371" cy="502317"/>
          </a:xfrm>
        </p:spPr>
        <p:txBody>
          <a:bodyPr/>
          <a:lstStyle>
            <a:lvl1pPr>
              <a:defRPr sz="3264" b="0" spc="0">
                <a:solidFill>
                  <a:schemeClr val="accent2"/>
                </a:solidFill>
                <a:latin typeface="+mj-lt"/>
              </a:defRPr>
            </a:lvl1pPr>
          </a:lstStyle>
          <a:p>
            <a:r>
              <a:rPr lang="en-US"/>
              <a:t>Click to edit Master title style</a:t>
            </a:r>
          </a:p>
        </p:txBody>
      </p:sp>
      <p:sp>
        <p:nvSpPr>
          <p:cNvPr id="9" name="Text Placeholder 8"/>
          <p:cNvSpPr>
            <a:spLocks noGrp="1"/>
          </p:cNvSpPr>
          <p:nvPr>
            <p:ph type="body" sz="quarter" idx="12"/>
          </p:nvPr>
        </p:nvSpPr>
        <p:spPr>
          <a:xfrm>
            <a:off x="317389" y="1091370"/>
            <a:ext cx="11808174" cy="1638525"/>
          </a:xfrm>
          <a:prstGeom prst="rect">
            <a:avLst/>
          </a:prstGeom>
        </p:spPr>
        <p:txBody>
          <a:bodyPr/>
          <a:lstStyle>
            <a:lvl1pPr marL="229911" indent="-229911">
              <a:defRPr sz="1836" spc="0">
                <a:solidFill>
                  <a:schemeClr val="tx1"/>
                </a:solidFill>
                <a:latin typeface="+mn-lt"/>
                <a:cs typeface="Segoe UI" panose="020B0502040204020203" pitchFamily="34" charset="0"/>
              </a:defRPr>
            </a:lvl1pPr>
            <a:lvl2pPr marL="472775" indent="-242864">
              <a:buFont typeface="Wingdings" panose="05000000000000000000" pitchFamily="2" charset="2"/>
              <a:buChar char="ü"/>
              <a:defRPr sz="1836" spc="0">
                <a:solidFill>
                  <a:schemeClr val="tx1"/>
                </a:solidFill>
                <a:latin typeface="+mn-lt"/>
                <a:cs typeface="Segoe UI" panose="020B0502040204020203" pitchFamily="34" charset="0"/>
              </a:defRPr>
            </a:lvl2pPr>
            <a:lvl3pPr marL="702686" indent="-229911">
              <a:buFont typeface="Courier New" panose="02070309020205020404" pitchFamily="49" charset="0"/>
              <a:buChar char="o"/>
              <a:defRPr sz="1836" spc="0">
                <a:solidFill>
                  <a:schemeClr val="tx1"/>
                </a:solidFill>
                <a:latin typeface="+mn-lt"/>
                <a:cs typeface="Segoe UI" panose="020B0502040204020203" pitchFamily="34" charset="0"/>
              </a:defRPr>
            </a:lvl3pPr>
            <a:lvl4pPr marL="932597" indent="-229911">
              <a:buFont typeface="Wingdings" panose="05000000000000000000" pitchFamily="2" charset="2"/>
              <a:buChar char="Ø"/>
              <a:defRPr sz="1836" spc="0">
                <a:solidFill>
                  <a:schemeClr val="tx1"/>
                </a:solidFill>
                <a:latin typeface="+mn-lt"/>
                <a:cs typeface="Segoe UI" panose="020B0502040204020203" pitchFamily="34" charset="0"/>
              </a:defRPr>
            </a:lvl4pPr>
            <a:lvl5pPr marL="1162508" indent="-229911">
              <a:buFont typeface="Wingdings" panose="05000000000000000000" pitchFamily="2" charset="2"/>
              <a:buChar char="v"/>
              <a:tabLst/>
              <a:defRPr sz="1836"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641595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8" y="466302"/>
            <a:ext cx="11836416" cy="502246"/>
          </a:xfrm>
        </p:spPr>
        <p:txBody>
          <a:bodyPr/>
          <a:lstStyle>
            <a:lvl1pPr>
              <a:defRPr sz="3264"/>
            </a:lvl1pPr>
          </a:lstStyle>
          <a:p>
            <a:r>
              <a:rPr lang="en-US"/>
              <a:t>Click to edit Master title style</a:t>
            </a:r>
          </a:p>
        </p:txBody>
      </p:sp>
      <p:sp>
        <p:nvSpPr>
          <p:cNvPr id="4" name="Text Placeholder 3">
            <a:extLst>
              <a:ext uri="{FF2B5EF4-FFF2-40B4-BE49-F238E27FC236}">
                <a16:creationId xmlns:a16="http://schemas.microsoft.com/office/drawing/2014/main" id="{157560BE-ECD5-491E-8138-A1C2571147D7}"/>
              </a:ext>
            </a:extLst>
          </p:cNvPr>
          <p:cNvSpPr>
            <a:spLocks noGrp="1"/>
          </p:cNvSpPr>
          <p:nvPr>
            <p:ph type="body" sz="quarter" idx="10"/>
          </p:nvPr>
        </p:nvSpPr>
        <p:spPr>
          <a:xfrm>
            <a:off x="600774" y="973082"/>
            <a:ext cx="11234930" cy="282513"/>
          </a:xfrm>
        </p:spPr>
        <p:txBody>
          <a:bodyPr/>
          <a:lstStyle>
            <a:lvl1pPr marL="0" indent="0">
              <a:buNone/>
              <a:defRPr sz="1836">
                <a:solidFill>
                  <a:schemeClr val="accent1"/>
                </a:solidFill>
                <a:latin typeface="Segoe UI" panose="020B0502040204020203" pitchFamily="34" charset="0"/>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Tree>
    <p:extLst>
      <p:ext uri="{BB962C8B-B14F-4D97-AF65-F5344CB8AC3E}">
        <p14:creationId xmlns:p14="http://schemas.microsoft.com/office/powerpoint/2010/main" val="355327590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0" name="Text Placeholder 2"/>
          <p:cNvSpPr>
            <a:spLocks noGrp="1"/>
          </p:cNvSpPr>
          <p:nvPr>
            <p:ph type="body" sz="quarter" idx="18" hasCustomPrompt="1"/>
          </p:nvPr>
        </p:nvSpPr>
        <p:spPr>
          <a:xfrm>
            <a:off x="8467514"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599"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0"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1"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2"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3"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205723838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Tree>
    <p:extLst>
      <p:ext uri="{BB962C8B-B14F-4D97-AF65-F5344CB8AC3E}">
        <p14:creationId xmlns:p14="http://schemas.microsoft.com/office/powerpoint/2010/main" val="331584296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1"/>
            <a:ext cx="12461176" cy="7012307"/>
          </a:xfrm>
          <a:prstGeom prst="rect">
            <a:avLst/>
          </a:prstGeom>
        </p:spPr>
      </p:pic>
      <p:pic>
        <p:nvPicPr>
          <p:cNvPr id="31" name="Picture 30"/>
          <p:cNvPicPr>
            <a:picLocks noChangeAspect="1"/>
          </p:cNvPicPr>
          <p:nvPr userDrawn="1"/>
        </p:nvPicPr>
        <p:blipFill>
          <a:blip r:embed="rId3"/>
          <a:stretch>
            <a:fillRect/>
          </a:stretch>
        </p:blipFill>
        <p:spPr>
          <a:xfrm>
            <a:off x="9873010" y="443333"/>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7" y="1441921"/>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4384"/>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399010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45769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80457784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064933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Tree>
    <p:extLst>
      <p:ext uri="{BB962C8B-B14F-4D97-AF65-F5344CB8AC3E}">
        <p14:creationId xmlns:p14="http://schemas.microsoft.com/office/powerpoint/2010/main" val="335173414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83493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03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357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2570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HREE COLUMN_ALT">
    <p:bg>
      <p:bgRef idx="1001">
        <a:schemeClr val="bg1"/>
      </p:bgRef>
    </p:bg>
    <p:spTree>
      <p:nvGrpSpPr>
        <p:cNvPr id="1" name=""/>
        <p:cNvGrpSpPr/>
        <p:nvPr/>
      </p:nvGrpSpPr>
      <p:grpSpPr>
        <a:xfrm>
          <a:off x="0" y="0"/>
          <a:ext cx="0" cy="0"/>
          <a:chOff x="0" y="0"/>
          <a:chExt cx="0" cy="0"/>
        </a:xfrm>
      </p:grpSpPr>
      <p:sp>
        <p:nvSpPr>
          <p:cNvPr id="20" name="Text Placeholder 2"/>
          <p:cNvSpPr>
            <a:spLocks noGrp="1"/>
          </p:cNvSpPr>
          <p:nvPr>
            <p:ph type="body" sz="quarter" idx="18" hasCustomPrompt="1"/>
          </p:nvPr>
        </p:nvSpPr>
        <p:spPr>
          <a:xfrm>
            <a:off x="8467514"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599"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0"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1"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2"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3"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5081362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57200" y="479426"/>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399"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1206370"/>
      </p:ext>
    </p:extLst>
  </p:cSld>
  <p:clrMapOvr>
    <a:masterClrMapping/>
  </p:clrMapOvr>
  <p:transition spd="med">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57200" y="6121401"/>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399"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2" y="3955786"/>
            <a:ext cx="7315137" cy="1828007"/>
          </a:xfrm>
          <a:noFill/>
        </p:spPr>
        <p:txBody>
          <a:bodyPr tIns="109728"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421959153"/>
      </p:ext>
    </p:extLst>
  </p:cSld>
  <p:clrMapOvr>
    <a:masterClrMapping/>
  </p:clrMapOvr>
  <p:transition spd="slow"/>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918696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53060"/>
          </a:xfrm>
        </p:spPr>
        <p:txBody>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138041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713727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428428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716026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182284"/>
          </a:xfrm>
          <a:noFill/>
        </p:spPr>
        <p:txBody>
          <a:bodyPr anchorCtr="0">
            <a:spAutoFit/>
          </a:bodyPr>
          <a:lstStyle>
            <a:lvl1pPr>
              <a:defRPr sz="7198"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9" y="3954463"/>
            <a:ext cx="10058401" cy="794064"/>
          </a:xfrm>
          <a:noFill/>
        </p:spPr>
        <p:txBody>
          <a:bodyPr lIns="182880" tIns="146304" rIns="182880" bIns="146304"/>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264066972"/>
      </p:ext>
    </p:extLst>
  </p:cSld>
  <p:clrMapOvr>
    <a:masterClrMapping/>
  </p:clrMapOvr>
  <p:transition spd="slow"/>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182284"/>
          </a:xfrm>
          <a:noFill/>
        </p:spPr>
        <p:txBody>
          <a:bodyPr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805413"/>
      </p:ext>
    </p:extLst>
  </p:cSld>
  <p:clrMapOvr>
    <a:masterClrMapping/>
  </p:clrMapOvr>
  <p:transition spd="slow"/>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9" y="2125663"/>
            <a:ext cx="11887200" cy="1181862"/>
          </a:xfrm>
          <a:noFill/>
        </p:spPr>
        <p:txBody>
          <a:bodyPr anchorCtr="0">
            <a:spAutoFit/>
          </a:bodyPr>
          <a:lstStyle>
            <a:lvl1pPr>
              <a:defRPr sz="7198"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016612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Text Placeholder 2"/>
          <p:cNvSpPr>
            <a:spLocks noGrp="1"/>
          </p:cNvSpPr>
          <p:nvPr>
            <p:ph type="body" sz="quarter" idx="18" hasCustomPrompt="1"/>
          </p:nvPr>
        </p:nvSpPr>
        <p:spPr>
          <a:xfrm>
            <a:off x="8467514"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599"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0"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1"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2"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3"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315508393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5663"/>
            <a:ext cx="11887200" cy="1181862"/>
          </a:xfrm>
          <a:noFill/>
        </p:spPr>
        <p:txBody>
          <a:bodyPr anchorCtr="0">
            <a:spAutoFit/>
          </a:bodyPr>
          <a:lstStyle>
            <a:lvl1pPr>
              <a:defRPr sz="7198"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0032411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5663"/>
            <a:ext cx="11887200" cy="1181862"/>
          </a:xfrm>
          <a:noFill/>
        </p:spPr>
        <p:txBody>
          <a:bodyPr anchorCtr="0">
            <a:spAutoFit/>
          </a:bodyPr>
          <a:lstStyle>
            <a:lvl1pPr>
              <a:defRPr sz="7198"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702819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5663"/>
            <a:ext cx="11887200" cy="1181862"/>
          </a:xfrm>
          <a:noFill/>
        </p:spPr>
        <p:txBody>
          <a:bodyPr anchorCtr="0">
            <a:spAutoFit/>
          </a:bodyPr>
          <a:lstStyle>
            <a:lvl1pPr>
              <a:defRPr sz="7198"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7867891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0" y="1241426"/>
            <a:ext cx="5486399" cy="2930094"/>
          </a:xfrm>
        </p:spPr>
        <p:txBody>
          <a:bodyPr>
            <a:spAutoFit/>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298391902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01816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80230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90206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81924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1"/>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2" tIns="46632" rIns="46632" bIns="46632" anchor="ct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70485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lIns="182854" tIns="146283" rIns="182854" bIns="146283">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2014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0605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THREE COLUMN">
    <p:bg>
      <p:bgRef idx="1001">
        <a:schemeClr val="bg1"/>
      </p:bgRef>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Text Placeholder 2"/>
          <p:cNvSpPr>
            <a:spLocks noGrp="1"/>
          </p:cNvSpPr>
          <p:nvPr>
            <p:ph type="body" sz="quarter" idx="16" hasCustomPrompt="1"/>
          </p:nvPr>
        </p:nvSpPr>
        <p:spPr>
          <a:xfrm>
            <a:off x="4457630"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1"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2"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3"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Picture Placeholder 2">
            <a:extLst>
              <a:ext uri="{FF2B5EF4-FFF2-40B4-BE49-F238E27FC236}">
                <a16:creationId xmlns:a16="http://schemas.microsoft.com/office/drawing/2014/main" id="{2596EF47-F642-49E9-854D-29CD47AFEF45}"/>
              </a:ext>
            </a:extLst>
          </p:cNvPr>
          <p:cNvSpPr>
            <a:spLocks noGrp="1"/>
          </p:cNvSpPr>
          <p:nvPr>
            <p:ph type="pic" sz="quarter" idx="18"/>
          </p:nvPr>
        </p:nvSpPr>
        <p:spPr>
          <a:xfrm>
            <a:off x="8518524" y="1678138"/>
            <a:ext cx="3521075" cy="3163887"/>
          </a:xfrm>
        </p:spPr>
        <p:txBody>
          <a:bodyPr/>
          <a:lstStyle/>
          <a:p>
            <a:endParaRPr lang="en-US"/>
          </a:p>
        </p:txBody>
      </p:sp>
    </p:spTree>
    <p:custDataLst>
      <p:tags r:id="rId1"/>
    </p:custDataLst>
    <p:extLst>
      <p:ext uri="{BB962C8B-B14F-4D97-AF65-F5344CB8AC3E}">
        <p14:creationId xmlns:p14="http://schemas.microsoft.com/office/powerpoint/2010/main" val="206908758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96594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95494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495457"/>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217531894"/>
      </p:ext>
    </p:extLst>
  </p:cSld>
  <p:clrMapOvr>
    <a:masterClrMapping/>
  </p:clrMapOvr>
  <p:transition>
    <p:fade/>
  </p:transition>
  <p:hf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288417552"/>
      </p:ext>
    </p:extLst>
  </p:cSld>
  <p:clrMapOvr>
    <a:masterClrMapping/>
  </p:clrMapOvr>
  <p:transition>
    <p:fade/>
  </p:transition>
  <p:hf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4205460"/>
      </p:ext>
    </p:extLst>
  </p:cSld>
  <p:clrMapOvr>
    <a:masterClrMapping/>
  </p:clrMapOvr>
  <p:transition>
    <p:fade/>
  </p:transition>
  <p:hf hdr="0" ftr="0" dt="0"/>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5945888"/>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9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94651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6338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856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191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THREE COLUMN_ALT">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4457630"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1"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2"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3"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Picture Placeholder 2">
            <a:extLst>
              <a:ext uri="{FF2B5EF4-FFF2-40B4-BE49-F238E27FC236}">
                <a16:creationId xmlns:a16="http://schemas.microsoft.com/office/drawing/2014/main" id="{5123CDCF-0420-4D0E-812D-654002494A8E}"/>
              </a:ext>
            </a:extLst>
          </p:cNvPr>
          <p:cNvSpPr>
            <a:spLocks noGrp="1"/>
          </p:cNvSpPr>
          <p:nvPr>
            <p:ph type="pic" sz="quarter" idx="18"/>
          </p:nvPr>
        </p:nvSpPr>
        <p:spPr>
          <a:xfrm>
            <a:off x="8518524" y="1678138"/>
            <a:ext cx="3521075" cy="3163887"/>
          </a:xfrm>
        </p:spPr>
        <p:txBody>
          <a:bodyPr/>
          <a:lstStyle/>
          <a:p>
            <a:endParaRPr lang="en-US"/>
          </a:p>
        </p:txBody>
      </p:sp>
    </p:spTree>
    <p:custDataLst>
      <p:tags r:id="rId1"/>
    </p:custDataLst>
    <p:extLst>
      <p:ext uri="{BB962C8B-B14F-4D97-AF65-F5344CB8AC3E}">
        <p14:creationId xmlns:p14="http://schemas.microsoft.com/office/powerpoint/2010/main" val="183013627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7694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39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41291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026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28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76581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6741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501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43046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9112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THREE COLUMN DARK">
    <p:bg>
      <p:bgPr>
        <a:solidFill>
          <a:schemeClr val="accent4"/>
        </a:solidFill>
        <a:effectLst/>
      </p:bgPr>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 Placeholder 2"/>
          <p:cNvSpPr>
            <a:spLocks noGrp="1"/>
          </p:cNvSpPr>
          <p:nvPr>
            <p:ph type="body" sz="quarter" idx="16" hasCustomPrompt="1"/>
          </p:nvPr>
        </p:nvSpPr>
        <p:spPr>
          <a:xfrm>
            <a:off x="4457630"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1"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2" y="2185093"/>
            <a:ext cx="3521215"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3" y="1678138"/>
            <a:ext cx="3522053"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1" name="Picture Placeholder 2">
            <a:extLst>
              <a:ext uri="{FF2B5EF4-FFF2-40B4-BE49-F238E27FC236}">
                <a16:creationId xmlns:a16="http://schemas.microsoft.com/office/drawing/2014/main" id="{C3BA01F1-B0D6-453F-8C82-A91C231FE001}"/>
              </a:ext>
            </a:extLst>
          </p:cNvPr>
          <p:cNvSpPr>
            <a:spLocks noGrp="1"/>
          </p:cNvSpPr>
          <p:nvPr>
            <p:ph type="pic" sz="quarter" idx="18"/>
          </p:nvPr>
        </p:nvSpPr>
        <p:spPr>
          <a:xfrm>
            <a:off x="8518524" y="1678138"/>
            <a:ext cx="3521075" cy="3163887"/>
          </a:xfrm>
        </p:spPr>
        <p:txBody>
          <a:bodyPr/>
          <a:lstStyle/>
          <a:p>
            <a:endParaRPr lang="en-US"/>
          </a:p>
        </p:txBody>
      </p:sp>
    </p:spTree>
    <p:custDataLst>
      <p:tags r:id="rId1"/>
    </p:custDataLst>
    <p:extLst>
      <p:ext uri="{BB962C8B-B14F-4D97-AF65-F5344CB8AC3E}">
        <p14:creationId xmlns:p14="http://schemas.microsoft.com/office/powerpoint/2010/main" val="9006241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6712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8034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318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916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872257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defTabSz="932290"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84854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1231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11284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4554590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480570" y="6704327"/>
            <a:ext cx="3475341" cy="148188"/>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944" b="0" i="0" u="none" strike="noStrike" kern="1200" cap="none" spc="135"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74640" y="1212852"/>
            <a:ext cx="11887200" cy="209288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463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THREE COLUMN">
    <p:bg>
      <p:bgRef idx="1001">
        <a:schemeClr val="bg1"/>
      </p:bgRef>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6" name="Picture Placeholder 2">
            <a:extLst>
              <a:ext uri="{FF2B5EF4-FFF2-40B4-BE49-F238E27FC236}">
                <a16:creationId xmlns:a16="http://schemas.microsoft.com/office/drawing/2014/main" id="{28E1C0FB-8374-458D-A507-7BEDEE726B05}"/>
              </a:ext>
            </a:extLst>
          </p:cNvPr>
          <p:cNvSpPr>
            <a:spLocks noGrp="1"/>
          </p:cNvSpPr>
          <p:nvPr>
            <p:ph type="pic" sz="quarter" idx="24"/>
          </p:nvPr>
        </p:nvSpPr>
        <p:spPr>
          <a:xfrm>
            <a:off x="8707706" y="3839683"/>
            <a:ext cx="2534450" cy="2221975"/>
          </a:xfrm>
        </p:spPr>
        <p:txBody>
          <a:bodyPr/>
          <a:lstStyle/>
          <a:p>
            <a:endParaRPr lang="en-US"/>
          </a:p>
        </p:txBody>
      </p:sp>
      <p:sp>
        <p:nvSpPr>
          <p:cNvPr id="20" name="Picture Placeholder 2">
            <a:extLst>
              <a:ext uri="{FF2B5EF4-FFF2-40B4-BE49-F238E27FC236}">
                <a16:creationId xmlns:a16="http://schemas.microsoft.com/office/drawing/2014/main" id="{62A876E1-5A05-4493-A944-61EB617402F6}"/>
              </a:ext>
            </a:extLst>
          </p:cNvPr>
          <p:cNvSpPr>
            <a:spLocks noGrp="1"/>
          </p:cNvSpPr>
          <p:nvPr>
            <p:ph type="pic" sz="quarter" idx="25"/>
          </p:nvPr>
        </p:nvSpPr>
        <p:spPr>
          <a:xfrm>
            <a:off x="8707706" y="1361286"/>
            <a:ext cx="2534450" cy="2221975"/>
          </a:xfrm>
        </p:spPr>
        <p:txBody>
          <a:bodyPr/>
          <a:lstStyle/>
          <a:p>
            <a:endParaRPr lang="en-US"/>
          </a:p>
        </p:txBody>
      </p:sp>
      <p:sp>
        <p:nvSpPr>
          <p:cNvPr id="21" name="Picture Placeholder 2">
            <a:extLst>
              <a:ext uri="{FF2B5EF4-FFF2-40B4-BE49-F238E27FC236}">
                <a16:creationId xmlns:a16="http://schemas.microsoft.com/office/drawing/2014/main" id="{8D1032D3-2DDF-4A14-A4AF-B1A464340E05}"/>
              </a:ext>
            </a:extLst>
          </p:cNvPr>
          <p:cNvSpPr>
            <a:spLocks noGrp="1"/>
          </p:cNvSpPr>
          <p:nvPr>
            <p:ph type="pic" sz="quarter" idx="26"/>
          </p:nvPr>
        </p:nvSpPr>
        <p:spPr>
          <a:xfrm>
            <a:off x="4949984" y="3839683"/>
            <a:ext cx="2534450" cy="2221975"/>
          </a:xfrm>
        </p:spPr>
        <p:txBody>
          <a:bodyPr/>
          <a:lstStyle/>
          <a:p>
            <a:endParaRPr lang="en-US"/>
          </a:p>
        </p:txBody>
      </p:sp>
      <p:sp>
        <p:nvSpPr>
          <p:cNvPr id="22" name="Picture Placeholder 2">
            <a:extLst>
              <a:ext uri="{FF2B5EF4-FFF2-40B4-BE49-F238E27FC236}">
                <a16:creationId xmlns:a16="http://schemas.microsoft.com/office/drawing/2014/main" id="{C4FD17F9-B03B-4E3B-9558-CCF41AA435F4}"/>
              </a:ext>
            </a:extLst>
          </p:cNvPr>
          <p:cNvSpPr>
            <a:spLocks noGrp="1"/>
          </p:cNvSpPr>
          <p:nvPr>
            <p:ph type="pic" sz="quarter" idx="27"/>
          </p:nvPr>
        </p:nvSpPr>
        <p:spPr>
          <a:xfrm>
            <a:off x="4949984" y="1361286"/>
            <a:ext cx="2534450" cy="2221975"/>
          </a:xfrm>
        </p:spPr>
        <p:txBody>
          <a:bodyPr/>
          <a:lstStyle/>
          <a:p>
            <a:endParaRPr lang="en-US"/>
          </a:p>
        </p:txBody>
      </p:sp>
      <p:sp>
        <p:nvSpPr>
          <p:cNvPr id="25" name="Picture Placeholder 2">
            <a:extLst>
              <a:ext uri="{FF2B5EF4-FFF2-40B4-BE49-F238E27FC236}">
                <a16:creationId xmlns:a16="http://schemas.microsoft.com/office/drawing/2014/main" id="{83BFA849-5E45-4A09-84CC-8966FE40DB0C}"/>
              </a:ext>
            </a:extLst>
          </p:cNvPr>
          <p:cNvSpPr>
            <a:spLocks noGrp="1"/>
          </p:cNvSpPr>
          <p:nvPr>
            <p:ph type="pic" sz="quarter" idx="30"/>
          </p:nvPr>
        </p:nvSpPr>
        <p:spPr>
          <a:xfrm>
            <a:off x="1192262" y="3839683"/>
            <a:ext cx="2534450" cy="2221975"/>
          </a:xfrm>
        </p:spPr>
        <p:txBody>
          <a:bodyPr/>
          <a:lstStyle/>
          <a:p>
            <a:endParaRPr lang="en-US"/>
          </a:p>
        </p:txBody>
      </p:sp>
      <p:sp>
        <p:nvSpPr>
          <p:cNvPr id="26" name="Picture Placeholder 2">
            <a:extLst>
              <a:ext uri="{FF2B5EF4-FFF2-40B4-BE49-F238E27FC236}">
                <a16:creationId xmlns:a16="http://schemas.microsoft.com/office/drawing/2014/main" id="{9A1E48D5-4769-497D-8282-1733AD5E8B84}"/>
              </a:ext>
            </a:extLst>
          </p:cNvPr>
          <p:cNvSpPr>
            <a:spLocks noGrp="1"/>
          </p:cNvSpPr>
          <p:nvPr>
            <p:ph type="pic" sz="quarter" idx="31"/>
          </p:nvPr>
        </p:nvSpPr>
        <p:spPr>
          <a:xfrm>
            <a:off x="1192262" y="1361286"/>
            <a:ext cx="2534450" cy="2221975"/>
          </a:xfrm>
        </p:spPr>
        <p:txBody>
          <a:bodyPr/>
          <a:lstStyle/>
          <a:p>
            <a:endParaRPr lang="en-US"/>
          </a:p>
        </p:txBody>
      </p:sp>
    </p:spTree>
    <p:custDataLst>
      <p:tags r:id="rId1"/>
    </p:custDataLst>
    <p:extLst>
      <p:ext uri="{BB962C8B-B14F-4D97-AF65-F5344CB8AC3E}">
        <p14:creationId xmlns:p14="http://schemas.microsoft.com/office/powerpoint/2010/main" val="215113965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538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 Here</a:t>
            </a:r>
          </a:p>
        </p:txBody>
      </p:sp>
    </p:spTree>
    <p:extLst>
      <p:ext uri="{BB962C8B-B14F-4D97-AF65-F5344CB8AC3E}">
        <p14:creationId xmlns:p14="http://schemas.microsoft.com/office/powerpoint/2010/main" val="3294346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 Here</a:t>
            </a:r>
          </a:p>
        </p:txBody>
      </p:sp>
    </p:spTree>
    <p:extLst>
      <p:ext uri="{BB962C8B-B14F-4D97-AF65-F5344CB8AC3E}">
        <p14:creationId xmlns:p14="http://schemas.microsoft.com/office/powerpoint/2010/main" val="432885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52366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880808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p>
        </p:txBody>
      </p:sp>
    </p:spTree>
    <p:extLst>
      <p:ext uri="{BB962C8B-B14F-4D97-AF65-F5344CB8AC3E}">
        <p14:creationId xmlns:p14="http://schemas.microsoft.com/office/powerpoint/2010/main" val="336164284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36365076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5007774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31193916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29734290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THREE COLUMN_ALT">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1" name="Picture Placeholder 2">
            <a:extLst>
              <a:ext uri="{FF2B5EF4-FFF2-40B4-BE49-F238E27FC236}">
                <a16:creationId xmlns:a16="http://schemas.microsoft.com/office/drawing/2014/main" id="{70647C99-FB4D-49FC-B977-F8E355534CFA}"/>
              </a:ext>
            </a:extLst>
          </p:cNvPr>
          <p:cNvSpPr>
            <a:spLocks noGrp="1"/>
          </p:cNvSpPr>
          <p:nvPr>
            <p:ph type="pic" sz="quarter" idx="24"/>
          </p:nvPr>
        </p:nvSpPr>
        <p:spPr>
          <a:xfrm>
            <a:off x="8707706" y="3839683"/>
            <a:ext cx="2534450" cy="2221975"/>
          </a:xfrm>
        </p:spPr>
        <p:txBody>
          <a:bodyPr/>
          <a:lstStyle/>
          <a:p>
            <a:endParaRPr lang="en-US"/>
          </a:p>
        </p:txBody>
      </p:sp>
      <p:sp>
        <p:nvSpPr>
          <p:cNvPr id="12" name="Picture Placeholder 2">
            <a:extLst>
              <a:ext uri="{FF2B5EF4-FFF2-40B4-BE49-F238E27FC236}">
                <a16:creationId xmlns:a16="http://schemas.microsoft.com/office/drawing/2014/main" id="{1580FC8C-706A-4CB2-A9E8-8069EA45BFD1}"/>
              </a:ext>
            </a:extLst>
          </p:cNvPr>
          <p:cNvSpPr>
            <a:spLocks noGrp="1"/>
          </p:cNvSpPr>
          <p:nvPr>
            <p:ph type="pic" sz="quarter" idx="25"/>
          </p:nvPr>
        </p:nvSpPr>
        <p:spPr>
          <a:xfrm>
            <a:off x="8707706" y="1361286"/>
            <a:ext cx="2534450" cy="2221975"/>
          </a:xfrm>
        </p:spPr>
        <p:txBody>
          <a:bodyPr/>
          <a:lstStyle/>
          <a:p>
            <a:endParaRPr lang="en-US"/>
          </a:p>
        </p:txBody>
      </p:sp>
      <p:sp>
        <p:nvSpPr>
          <p:cNvPr id="13" name="Picture Placeholder 2">
            <a:extLst>
              <a:ext uri="{FF2B5EF4-FFF2-40B4-BE49-F238E27FC236}">
                <a16:creationId xmlns:a16="http://schemas.microsoft.com/office/drawing/2014/main" id="{1DA2F4A8-77A2-4FDB-9977-99430496350F}"/>
              </a:ext>
            </a:extLst>
          </p:cNvPr>
          <p:cNvSpPr>
            <a:spLocks noGrp="1"/>
          </p:cNvSpPr>
          <p:nvPr>
            <p:ph type="pic" sz="quarter" idx="26"/>
          </p:nvPr>
        </p:nvSpPr>
        <p:spPr>
          <a:xfrm>
            <a:off x="4949984" y="3839683"/>
            <a:ext cx="2534450" cy="2221975"/>
          </a:xfrm>
        </p:spPr>
        <p:txBody>
          <a:bodyPr/>
          <a:lstStyle/>
          <a:p>
            <a:endParaRPr lang="en-US"/>
          </a:p>
        </p:txBody>
      </p:sp>
      <p:sp>
        <p:nvSpPr>
          <p:cNvPr id="14" name="Picture Placeholder 2">
            <a:extLst>
              <a:ext uri="{FF2B5EF4-FFF2-40B4-BE49-F238E27FC236}">
                <a16:creationId xmlns:a16="http://schemas.microsoft.com/office/drawing/2014/main" id="{77078161-814A-4BEC-A787-24651E6DC790}"/>
              </a:ext>
            </a:extLst>
          </p:cNvPr>
          <p:cNvSpPr>
            <a:spLocks noGrp="1"/>
          </p:cNvSpPr>
          <p:nvPr>
            <p:ph type="pic" sz="quarter" idx="27"/>
          </p:nvPr>
        </p:nvSpPr>
        <p:spPr>
          <a:xfrm>
            <a:off x="4949984" y="1361286"/>
            <a:ext cx="2534450" cy="2221975"/>
          </a:xfrm>
        </p:spPr>
        <p:txBody>
          <a:bodyPr/>
          <a:lstStyle/>
          <a:p>
            <a:endParaRPr lang="en-US"/>
          </a:p>
        </p:txBody>
      </p:sp>
      <p:sp>
        <p:nvSpPr>
          <p:cNvPr id="15" name="Picture Placeholder 2">
            <a:extLst>
              <a:ext uri="{FF2B5EF4-FFF2-40B4-BE49-F238E27FC236}">
                <a16:creationId xmlns:a16="http://schemas.microsoft.com/office/drawing/2014/main" id="{F3CB166B-989D-40D2-9593-95F53E31BD69}"/>
              </a:ext>
            </a:extLst>
          </p:cNvPr>
          <p:cNvSpPr>
            <a:spLocks noGrp="1"/>
          </p:cNvSpPr>
          <p:nvPr>
            <p:ph type="pic" sz="quarter" idx="30"/>
          </p:nvPr>
        </p:nvSpPr>
        <p:spPr>
          <a:xfrm>
            <a:off x="1192262" y="3839683"/>
            <a:ext cx="2534450" cy="2221975"/>
          </a:xfrm>
        </p:spPr>
        <p:txBody>
          <a:bodyPr/>
          <a:lstStyle/>
          <a:p>
            <a:endParaRPr lang="en-US"/>
          </a:p>
        </p:txBody>
      </p:sp>
      <p:sp>
        <p:nvSpPr>
          <p:cNvPr id="16" name="Picture Placeholder 2">
            <a:extLst>
              <a:ext uri="{FF2B5EF4-FFF2-40B4-BE49-F238E27FC236}">
                <a16:creationId xmlns:a16="http://schemas.microsoft.com/office/drawing/2014/main" id="{3E249E47-BE78-4A82-B818-366E4D341819}"/>
              </a:ext>
            </a:extLst>
          </p:cNvPr>
          <p:cNvSpPr>
            <a:spLocks noGrp="1"/>
          </p:cNvSpPr>
          <p:nvPr>
            <p:ph type="pic" sz="quarter" idx="31"/>
          </p:nvPr>
        </p:nvSpPr>
        <p:spPr>
          <a:xfrm>
            <a:off x="1192262" y="1361286"/>
            <a:ext cx="2534450" cy="2221975"/>
          </a:xfrm>
        </p:spPr>
        <p:txBody>
          <a:bodyPr/>
          <a:lstStyle/>
          <a:p>
            <a:endParaRPr lang="en-US"/>
          </a:p>
        </p:txBody>
      </p:sp>
    </p:spTree>
    <p:custDataLst>
      <p:tags r:id="rId1"/>
    </p:custDataLst>
    <p:extLst>
      <p:ext uri="{BB962C8B-B14F-4D97-AF65-F5344CB8AC3E}">
        <p14:creationId xmlns:p14="http://schemas.microsoft.com/office/powerpoint/2010/main" val="359763813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769449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90210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18176304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78278538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p>
        </p:txBody>
      </p:sp>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3744762357"/>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55643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84885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E6E3-707F-4FEC-AE94-AA7213F6DE3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6FEA0B3F-7663-4308-844A-C4D23FC9714F}"/>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8E056BE-19D3-498B-B1B1-D64DBBF8DAA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7F667FFC-3080-4721-9826-AF989036B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DE02C-5F23-416C-9396-D191EA25896D}"/>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40488738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8D17-F33B-48D8-BFEE-0D00E48EC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5881A-0E53-4B01-82E1-743B5A2BA5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C9B58-9C3B-4A2E-9D14-F26158E64385}"/>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630939C2-D616-4A42-BCEC-D23CAC17B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21640-E2E1-4D84-B5C5-574647C256B9}"/>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01925975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F937-7143-47C1-B850-F172AD7E1257}"/>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BE9A104-B514-4F30-802A-FF8C92949598}"/>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C2A084-B5C4-4AB0-B69A-102AB5ED4B5C}"/>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033D5A8-B4F7-43AE-98D3-C2F1B9A38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0315E-C9E6-4553-86A7-9E111F4C9FF3}"/>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18000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Tree>
    <p:extLst>
      <p:ext uri="{BB962C8B-B14F-4D97-AF65-F5344CB8AC3E}">
        <p14:creationId xmlns:p14="http://schemas.microsoft.com/office/powerpoint/2010/main" val="1554510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HREE COLUMN DARK">
    <p:bg>
      <p:bgPr>
        <a:solidFill>
          <a:schemeClr val="accent4"/>
        </a:solidFill>
        <a:effectLst/>
      </p:bgPr>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 Placeholder 2"/>
          <p:cNvSpPr>
            <a:spLocks noGrp="1"/>
          </p:cNvSpPr>
          <p:nvPr>
            <p:ph type="body" sz="quarter" idx="14" hasCustomPrompt="1"/>
          </p:nvPr>
        </p:nvSpPr>
        <p:spPr>
          <a:xfrm>
            <a:off x="394820" y="341737"/>
            <a:ext cx="11644779"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2" name="Picture Placeholder 2">
            <a:extLst>
              <a:ext uri="{FF2B5EF4-FFF2-40B4-BE49-F238E27FC236}">
                <a16:creationId xmlns:a16="http://schemas.microsoft.com/office/drawing/2014/main" id="{B2FC7A8C-F586-4CBE-BE11-C54E9A788F99}"/>
              </a:ext>
            </a:extLst>
          </p:cNvPr>
          <p:cNvSpPr>
            <a:spLocks noGrp="1"/>
          </p:cNvSpPr>
          <p:nvPr>
            <p:ph type="pic" sz="quarter" idx="24"/>
          </p:nvPr>
        </p:nvSpPr>
        <p:spPr>
          <a:xfrm>
            <a:off x="8707706" y="3839683"/>
            <a:ext cx="2534450" cy="2221975"/>
          </a:xfrm>
        </p:spPr>
        <p:txBody>
          <a:bodyPr/>
          <a:lstStyle/>
          <a:p>
            <a:endParaRPr lang="en-US"/>
          </a:p>
        </p:txBody>
      </p:sp>
      <p:sp>
        <p:nvSpPr>
          <p:cNvPr id="13" name="Picture Placeholder 2">
            <a:extLst>
              <a:ext uri="{FF2B5EF4-FFF2-40B4-BE49-F238E27FC236}">
                <a16:creationId xmlns:a16="http://schemas.microsoft.com/office/drawing/2014/main" id="{472E5A40-48A6-48C6-9CA1-A09BF8ADF07F}"/>
              </a:ext>
            </a:extLst>
          </p:cNvPr>
          <p:cNvSpPr>
            <a:spLocks noGrp="1"/>
          </p:cNvSpPr>
          <p:nvPr>
            <p:ph type="pic" sz="quarter" idx="25"/>
          </p:nvPr>
        </p:nvSpPr>
        <p:spPr>
          <a:xfrm>
            <a:off x="8707706" y="1361286"/>
            <a:ext cx="2534450" cy="2221975"/>
          </a:xfrm>
        </p:spPr>
        <p:txBody>
          <a:bodyPr/>
          <a:lstStyle/>
          <a:p>
            <a:endParaRPr lang="en-US"/>
          </a:p>
        </p:txBody>
      </p:sp>
      <p:sp>
        <p:nvSpPr>
          <p:cNvPr id="14" name="Picture Placeholder 2">
            <a:extLst>
              <a:ext uri="{FF2B5EF4-FFF2-40B4-BE49-F238E27FC236}">
                <a16:creationId xmlns:a16="http://schemas.microsoft.com/office/drawing/2014/main" id="{8972AC20-EF69-4F72-822C-619E89E70200}"/>
              </a:ext>
            </a:extLst>
          </p:cNvPr>
          <p:cNvSpPr>
            <a:spLocks noGrp="1"/>
          </p:cNvSpPr>
          <p:nvPr>
            <p:ph type="pic" sz="quarter" idx="26"/>
          </p:nvPr>
        </p:nvSpPr>
        <p:spPr>
          <a:xfrm>
            <a:off x="4949984" y="3839683"/>
            <a:ext cx="2534450" cy="2221975"/>
          </a:xfrm>
        </p:spPr>
        <p:txBody>
          <a:bodyPr/>
          <a:lstStyle/>
          <a:p>
            <a:endParaRPr lang="en-US"/>
          </a:p>
        </p:txBody>
      </p:sp>
      <p:sp>
        <p:nvSpPr>
          <p:cNvPr id="15" name="Picture Placeholder 2">
            <a:extLst>
              <a:ext uri="{FF2B5EF4-FFF2-40B4-BE49-F238E27FC236}">
                <a16:creationId xmlns:a16="http://schemas.microsoft.com/office/drawing/2014/main" id="{C1A843F3-31F4-450B-87FA-845DFBAC4E0F}"/>
              </a:ext>
            </a:extLst>
          </p:cNvPr>
          <p:cNvSpPr>
            <a:spLocks noGrp="1"/>
          </p:cNvSpPr>
          <p:nvPr>
            <p:ph type="pic" sz="quarter" idx="27"/>
          </p:nvPr>
        </p:nvSpPr>
        <p:spPr>
          <a:xfrm>
            <a:off x="4949984" y="1361286"/>
            <a:ext cx="2534450" cy="2221975"/>
          </a:xfrm>
        </p:spPr>
        <p:txBody>
          <a:bodyPr/>
          <a:lstStyle/>
          <a:p>
            <a:endParaRPr lang="en-US"/>
          </a:p>
        </p:txBody>
      </p:sp>
      <p:sp>
        <p:nvSpPr>
          <p:cNvPr id="16" name="Picture Placeholder 2">
            <a:extLst>
              <a:ext uri="{FF2B5EF4-FFF2-40B4-BE49-F238E27FC236}">
                <a16:creationId xmlns:a16="http://schemas.microsoft.com/office/drawing/2014/main" id="{734644DE-B54A-4B48-959B-4BDE37D34D50}"/>
              </a:ext>
            </a:extLst>
          </p:cNvPr>
          <p:cNvSpPr>
            <a:spLocks noGrp="1"/>
          </p:cNvSpPr>
          <p:nvPr>
            <p:ph type="pic" sz="quarter" idx="30"/>
          </p:nvPr>
        </p:nvSpPr>
        <p:spPr>
          <a:xfrm>
            <a:off x="1192262" y="3839683"/>
            <a:ext cx="2534450" cy="2221975"/>
          </a:xfrm>
        </p:spPr>
        <p:txBody>
          <a:bodyPr/>
          <a:lstStyle/>
          <a:p>
            <a:endParaRPr lang="en-US"/>
          </a:p>
        </p:txBody>
      </p:sp>
      <p:sp>
        <p:nvSpPr>
          <p:cNvPr id="17" name="Picture Placeholder 2">
            <a:extLst>
              <a:ext uri="{FF2B5EF4-FFF2-40B4-BE49-F238E27FC236}">
                <a16:creationId xmlns:a16="http://schemas.microsoft.com/office/drawing/2014/main" id="{AF59F764-2C7E-45A3-9320-F40A01BE74D9}"/>
              </a:ext>
            </a:extLst>
          </p:cNvPr>
          <p:cNvSpPr>
            <a:spLocks noGrp="1"/>
          </p:cNvSpPr>
          <p:nvPr>
            <p:ph type="pic" sz="quarter" idx="31"/>
          </p:nvPr>
        </p:nvSpPr>
        <p:spPr>
          <a:xfrm>
            <a:off x="1192262" y="1361286"/>
            <a:ext cx="2534450" cy="2221975"/>
          </a:xfrm>
        </p:spPr>
        <p:txBody>
          <a:bodyPr/>
          <a:lstStyle/>
          <a:p>
            <a:endParaRPr lang="en-US"/>
          </a:p>
        </p:txBody>
      </p:sp>
    </p:spTree>
    <p:custDataLst>
      <p:tags r:id="rId1"/>
    </p:custDataLst>
    <p:extLst>
      <p:ext uri="{BB962C8B-B14F-4D97-AF65-F5344CB8AC3E}">
        <p14:creationId xmlns:p14="http://schemas.microsoft.com/office/powerpoint/2010/main" val="40038992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6860-B71B-486E-9DB3-BFDF592C4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9D098D-A70C-402F-9267-D02F9F0152F9}"/>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A61D78-5081-4136-9EB4-CA079EB2012F}"/>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9702B3-D42A-4B07-94D6-AADB3CBF7E0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28EBDDB-4755-4F00-B845-463E797FD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E791A-CF14-4024-9B50-EAC687E34A7B}"/>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03444634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83BC-C5AB-4506-B527-79ED405712AD}"/>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1CD85A-36AB-4450-AEF7-1496919BFA0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5D2FAA4C-0995-45FC-85C2-3565A919E6EA}"/>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CF4D6C-2155-40C9-9668-1E4FE223944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CE3AC194-2BEA-4568-86FB-EFBCCE442887}"/>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C5660C-9212-411C-82F0-94C73E25780E}"/>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8" name="Footer Placeholder 7">
            <a:extLst>
              <a:ext uri="{FF2B5EF4-FFF2-40B4-BE49-F238E27FC236}">
                <a16:creationId xmlns:a16="http://schemas.microsoft.com/office/drawing/2014/main" id="{8545378D-2CBA-4BB1-974F-3EE990B80B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C36D75-A32C-4A9D-B487-FAEF26751F77}"/>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83411622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850A-F2AC-49F4-91C0-05F0CD7F09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AEA2B-8FAD-46CB-B7C9-23E14E6EDE5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4" name="Footer Placeholder 3">
            <a:extLst>
              <a:ext uri="{FF2B5EF4-FFF2-40B4-BE49-F238E27FC236}">
                <a16:creationId xmlns:a16="http://schemas.microsoft.com/office/drawing/2014/main" id="{449F35A7-504D-4523-95CA-EC0FBB6497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D4C124-BA33-470C-A722-273B2D016465}"/>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54335406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280D03-5FA5-4BCB-B300-7B570303FE6A}"/>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3" name="Footer Placeholder 2">
            <a:extLst>
              <a:ext uri="{FF2B5EF4-FFF2-40B4-BE49-F238E27FC236}">
                <a16:creationId xmlns:a16="http://schemas.microsoft.com/office/drawing/2014/main" id="{6D475F6A-E93C-4C98-B275-6091EBD42F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3AE3EB-0633-45D4-B6E3-9BDCA8D128B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14753197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C23B-B6E6-4394-9D84-D5ECA578B1BC}"/>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93E90C6-DEE4-491C-A94E-CA1AA3EE23FE}"/>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9C141-FA13-4AC2-82D9-F2A5675D5CCE}"/>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8C3811F2-DDD8-47A2-A2ED-D2D7CE3D6BB6}"/>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57ECED52-5869-48A6-B3E0-25652976A2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CDE79-A319-4FB4-82F3-FE9341257D50}"/>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406615450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B351-131C-4509-A1AF-C065B3DEF68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8089EEC1-516E-46E2-9F0B-E0900B559D42}"/>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58E29E7B-942C-40D3-9911-BED901B06160}"/>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745B2CA-0AAE-40BE-BF60-7AF967C6DAE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555D735-E74E-42C2-9A49-B7690C61C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C13E5-5207-4594-A799-CDCF5E22805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02126133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E51F-5DB1-4FD2-B8C8-EFEBBC426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0F7D12-FC5D-4246-B6AA-29A554611B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CBABB-84AC-4B26-BA10-20972ECBF05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3B3707A4-6371-44B7-826D-3C0B47435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DF242-D83C-496F-ACB6-8CCD82A06D71}"/>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55699180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47C918-442E-47B1-97DE-36232168DAFC}"/>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F7A05-E7A8-45F5-B906-E03C551EC00D}"/>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3CF0D-098A-4CE9-A148-F062E27B3EED}"/>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4D97BD2-2D66-4ADC-A531-0252B1AA8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97188-7B04-4899-BF89-0DA92E2C8C9C}"/>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45336071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545454"/>
        </a:solidFill>
        <a:effectLst/>
      </p:bgPr>
    </p:bg>
    <p:spTree>
      <p:nvGrpSpPr>
        <p:cNvPr id="1" name=""/>
        <p:cNvGrpSpPr/>
        <p:nvPr/>
      </p:nvGrpSpPr>
      <p:grpSpPr>
        <a:xfrm>
          <a:off x="0" y="0"/>
          <a:ext cx="0" cy="0"/>
          <a:chOff x="0" y="0"/>
          <a:chExt cx="0" cy="0"/>
        </a:xfrm>
      </p:grpSpPr>
      <p:pic>
        <p:nvPicPr>
          <p:cNvPr id="3" name="Picture 2" descr="White cloud with technology icons encircling it" title="Tech Summit Series Logo">
            <a:extLst>
              <a:ext uri="{FF2B5EF4-FFF2-40B4-BE49-F238E27FC236}">
                <a16:creationId xmlns:a16="http://schemas.microsoft.com/office/drawing/2014/main" id="{C0DCA54D-A1CE-EB44-82A6-AF70B9ABBA7B}"/>
              </a:ext>
            </a:extLst>
          </p:cNvPr>
          <p:cNvPicPr>
            <a:picLocks noChangeAspect="1"/>
          </p:cNvPicPr>
          <p:nvPr userDrawn="1"/>
        </p:nvPicPr>
        <p:blipFill>
          <a:blip r:embed="rId2"/>
          <a:stretch>
            <a:fillRect/>
          </a:stretch>
        </p:blipFill>
        <p:spPr>
          <a:xfrm>
            <a:off x="0" y="11805"/>
            <a:ext cx="12436475" cy="6994525"/>
          </a:xfrm>
          <a:prstGeom prst="rect">
            <a:avLst/>
          </a:prstGeom>
        </p:spPr>
      </p:pic>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6951" y="597450"/>
            <a:ext cx="1393641" cy="298433"/>
          </a:xfrm>
          <a:prstGeom prst="rect">
            <a:avLst/>
          </a:prstGeom>
        </p:spPr>
      </p:pic>
      <p:sp>
        <p:nvSpPr>
          <p:cNvPr id="7" name="Title 1">
            <a:extLst>
              <a:ext uri="{FF2B5EF4-FFF2-40B4-BE49-F238E27FC236}">
                <a16:creationId xmlns:a16="http://schemas.microsoft.com/office/drawing/2014/main" id="{DDFE1B32-EA27-754B-A32F-5BEDD390BB99}"/>
              </a:ext>
            </a:extLst>
          </p:cNvPr>
          <p:cNvSpPr>
            <a:spLocks noGrp="1"/>
          </p:cNvSpPr>
          <p:nvPr>
            <p:ph type="title" hasCustomPrompt="1"/>
          </p:nvPr>
        </p:nvSpPr>
        <p:spPr>
          <a:xfrm>
            <a:off x="600059" y="2889968"/>
            <a:ext cx="4251462" cy="713913"/>
          </a:xfrm>
        </p:spPr>
        <p:txBody>
          <a:bodyPr anchor="b" anchorCtr="0">
            <a:spAutoFit/>
          </a:bodyPr>
          <a:lstStyle>
            <a:lvl1pPr>
              <a:defRPr>
                <a:solidFill>
                  <a:schemeClr val="tx1"/>
                </a:solidFill>
              </a:defRPr>
            </a:lvl1pPr>
          </a:lstStyle>
          <a:p>
            <a:r>
              <a:rPr lang="en-US" dirty="0"/>
              <a:t>Presentation title </a:t>
            </a:r>
          </a:p>
        </p:txBody>
      </p:sp>
      <p:sp>
        <p:nvSpPr>
          <p:cNvPr id="8" name="Text Placeholder 4">
            <a:extLst>
              <a:ext uri="{FF2B5EF4-FFF2-40B4-BE49-F238E27FC236}">
                <a16:creationId xmlns:a16="http://schemas.microsoft.com/office/drawing/2014/main" id="{11DF4413-4376-2446-9B88-42D2D0032F03}"/>
              </a:ext>
            </a:extLst>
          </p:cNvPr>
          <p:cNvSpPr>
            <a:spLocks noGrp="1"/>
          </p:cNvSpPr>
          <p:nvPr>
            <p:ph type="body" sz="quarter" idx="12" hasCustomPrompt="1"/>
          </p:nvPr>
        </p:nvSpPr>
        <p:spPr>
          <a:xfrm>
            <a:off x="593713" y="4041282"/>
            <a:ext cx="4248092" cy="282513"/>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461342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 Placeholder 2"/>
          <p:cNvSpPr>
            <a:spLocks noGrp="1"/>
          </p:cNvSpPr>
          <p:nvPr>
            <p:ph type="body" sz="quarter" idx="14" hasCustomPrompt="1"/>
          </p:nvPr>
        </p:nvSpPr>
        <p:spPr>
          <a:xfrm>
            <a:off x="413882"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custDataLst>
      <p:tags r:id="rId1"/>
    </p:custDataLst>
    <p:extLst>
      <p:ext uri="{BB962C8B-B14F-4D97-AF65-F5344CB8AC3E}">
        <p14:creationId xmlns:p14="http://schemas.microsoft.com/office/powerpoint/2010/main" val="4272263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 Placeholder 2"/>
          <p:cNvSpPr>
            <a:spLocks noGrp="1"/>
          </p:cNvSpPr>
          <p:nvPr>
            <p:ph type="body" sz="quarter" idx="14" hasCustomPrompt="1"/>
          </p:nvPr>
        </p:nvSpPr>
        <p:spPr>
          <a:xfrm>
            <a:off x="4159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custDataLst>
      <p:tags r:id="rId1"/>
    </p:custDataLst>
    <p:extLst>
      <p:ext uri="{BB962C8B-B14F-4D97-AF65-F5344CB8AC3E}">
        <p14:creationId xmlns:p14="http://schemas.microsoft.com/office/powerpoint/2010/main" val="4136544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 Placeholder 2"/>
          <p:cNvSpPr>
            <a:spLocks noGrp="1"/>
          </p:cNvSpPr>
          <p:nvPr>
            <p:ph type="body" sz="quarter" idx="14" hasCustomPrompt="1"/>
          </p:nvPr>
        </p:nvSpPr>
        <p:spPr>
          <a:xfrm>
            <a:off x="415949" y="685801"/>
            <a:ext cx="8539692" cy="4862592"/>
          </a:xfrm>
        </p:spPr>
        <p:txBody>
          <a:bodyPr lIns="0" tIns="0" rIns="0" bIns="0" anchor="ctr" anchorCtr="0">
            <a:noAutofit/>
          </a:bodyPr>
          <a:lstStyle>
            <a:lvl1pPr marL="0" indent="0" algn="l" defTabSz="508623" rtl="0" eaLnBrk="1" latinLnBrk="0" hangingPunct="1">
              <a:lnSpc>
                <a:spcPct val="90000"/>
              </a:lnSpc>
              <a:spcBef>
                <a:spcPts val="0"/>
              </a:spcBef>
              <a:spcAft>
                <a:spcPts val="0"/>
              </a:spcAft>
              <a:buFont typeface="Arial"/>
              <a:buNone/>
              <a:defRPr lang="en-US" sz="4800" b="0" kern="1200" cap="none" spc="-100"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custDataLst>
      <p:tags r:id="rId1"/>
    </p:custDataLst>
    <p:extLst>
      <p:ext uri="{BB962C8B-B14F-4D97-AF65-F5344CB8AC3E}">
        <p14:creationId xmlns:p14="http://schemas.microsoft.com/office/powerpoint/2010/main" val="2829261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Picture Placeholder 3">
            <a:extLst>
              <a:ext uri="{FF2B5EF4-FFF2-40B4-BE49-F238E27FC236}">
                <a16:creationId xmlns:a16="http://schemas.microsoft.com/office/drawing/2014/main" id="{A45021A6-833D-4E29-9859-A7BCC95DC0D1}"/>
              </a:ext>
            </a:extLst>
          </p:cNvPr>
          <p:cNvSpPr>
            <a:spLocks noGrp="1"/>
          </p:cNvSpPr>
          <p:nvPr>
            <p:ph type="pic" sz="quarter" idx="10"/>
          </p:nvPr>
        </p:nvSpPr>
        <p:spPr>
          <a:xfrm>
            <a:off x="1196162" y="335036"/>
            <a:ext cx="9844509" cy="5661725"/>
          </a:xfrm>
        </p:spPr>
        <p:txBody>
          <a:bodyPr/>
          <a:lstStyle/>
          <a:p>
            <a:endParaRPr lang="en-US"/>
          </a:p>
        </p:txBody>
      </p:sp>
    </p:spTree>
    <p:custDataLst>
      <p:tags r:id="rId1"/>
    </p:custDataLst>
    <p:extLst>
      <p:ext uri="{BB962C8B-B14F-4D97-AF65-F5344CB8AC3E}">
        <p14:creationId xmlns:p14="http://schemas.microsoft.com/office/powerpoint/2010/main" val="1600709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chemeClr val="accent1"/>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Picture Placeholder 3">
            <a:extLst>
              <a:ext uri="{FF2B5EF4-FFF2-40B4-BE49-F238E27FC236}">
                <a16:creationId xmlns:a16="http://schemas.microsoft.com/office/drawing/2014/main" id="{8FF0DD82-92CB-486C-9F3A-A8C63FED82F6}"/>
              </a:ext>
            </a:extLst>
          </p:cNvPr>
          <p:cNvSpPr>
            <a:spLocks noGrp="1"/>
          </p:cNvSpPr>
          <p:nvPr>
            <p:ph type="pic" sz="quarter" idx="10"/>
          </p:nvPr>
        </p:nvSpPr>
        <p:spPr>
          <a:xfrm>
            <a:off x="1196162" y="335036"/>
            <a:ext cx="9844509" cy="5661725"/>
          </a:xfrm>
        </p:spPr>
        <p:txBody>
          <a:bodyPr/>
          <a:lstStyle/>
          <a:p>
            <a:endParaRPr lang="en-US"/>
          </a:p>
        </p:txBody>
      </p:sp>
    </p:spTree>
    <p:custDataLst>
      <p:tags r:id="rId1"/>
    </p:custDataLst>
    <p:extLst>
      <p:ext uri="{BB962C8B-B14F-4D97-AF65-F5344CB8AC3E}">
        <p14:creationId xmlns:p14="http://schemas.microsoft.com/office/powerpoint/2010/main" val="2623816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accent2"/>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Picture Placeholder 3">
            <a:extLst>
              <a:ext uri="{FF2B5EF4-FFF2-40B4-BE49-F238E27FC236}">
                <a16:creationId xmlns:a16="http://schemas.microsoft.com/office/drawing/2014/main" id="{2A79F3DF-BF3E-45DF-9B17-4F8053FAD95E}"/>
              </a:ext>
            </a:extLst>
          </p:cNvPr>
          <p:cNvSpPr>
            <a:spLocks noGrp="1"/>
          </p:cNvSpPr>
          <p:nvPr>
            <p:ph type="pic" sz="quarter" idx="10"/>
          </p:nvPr>
        </p:nvSpPr>
        <p:spPr>
          <a:xfrm>
            <a:off x="1196162" y="335036"/>
            <a:ext cx="9844509" cy="5661725"/>
          </a:xfrm>
        </p:spPr>
        <p:txBody>
          <a:bodyPr/>
          <a:lstStyle/>
          <a:p>
            <a:endParaRPr lang="en-US"/>
          </a:p>
        </p:txBody>
      </p:sp>
    </p:spTree>
    <p:custDataLst>
      <p:tags r:id="rId1"/>
    </p:custDataLst>
    <p:extLst>
      <p:ext uri="{BB962C8B-B14F-4D97-AF65-F5344CB8AC3E}">
        <p14:creationId xmlns:p14="http://schemas.microsoft.com/office/powerpoint/2010/main" val="3002010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15"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Text Placeholder 2"/>
          <p:cNvSpPr>
            <a:spLocks noGrp="1"/>
          </p:cNvSpPr>
          <p:nvPr>
            <p:ph type="body" sz="quarter" idx="24" hasCustomPrompt="1"/>
          </p:nvPr>
        </p:nvSpPr>
        <p:spPr>
          <a:xfrm>
            <a:off x="2731546" y="4206528"/>
            <a:ext cx="18172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2729647" y="3699558"/>
            <a:ext cx="1817689"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2731546" y="3185675"/>
            <a:ext cx="18172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2729647" y="2678697"/>
            <a:ext cx="1817689"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731546" y="2180312"/>
            <a:ext cx="18172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2729647" y="1673342"/>
            <a:ext cx="1817689"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37709" y="4206528"/>
            <a:ext cx="18176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38191" y="3699558"/>
            <a:ext cx="18181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37709" y="3185675"/>
            <a:ext cx="18176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38191" y="2678697"/>
            <a:ext cx="18181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1" hasCustomPrompt="1"/>
          </p:nvPr>
        </p:nvSpPr>
        <p:spPr>
          <a:xfrm>
            <a:off x="437709" y="2180312"/>
            <a:ext cx="18176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38191" y="1673342"/>
            <a:ext cx="18181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94821" y="341737"/>
            <a:ext cx="730416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6" name="Text Placeholder 2">
            <a:extLst>
              <a:ext uri="{FF2B5EF4-FFF2-40B4-BE49-F238E27FC236}">
                <a16:creationId xmlns:a16="http://schemas.microsoft.com/office/drawing/2014/main" id="{91855D80-D5C2-4F85-9037-04FA76169A44}"/>
              </a:ext>
            </a:extLst>
          </p:cNvPr>
          <p:cNvSpPr>
            <a:spLocks noGrp="1"/>
          </p:cNvSpPr>
          <p:nvPr>
            <p:ph type="body" sz="quarter" idx="26" hasCustomPrompt="1"/>
          </p:nvPr>
        </p:nvSpPr>
        <p:spPr>
          <a:xfrm>
            <a:off x="437710" y="4720419"/>
            <a:ext cx="18181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a:extLst>
              <a:ext uri="{FF2B5EF4-FFF2-40B4-BE49-F238E27FC236}">
                <a16:creationId xmlns:a16="http://schemas.microsoft.com/office/drawing/2014/main" id="{84BB0FE3-3FDE-490F-B51B-DD641AF3346E}"/>
              </a:ext>
            </a:extLst>
          </p:cNvPr>
          <p:cNvSpPr>
            <a:spLocks noGrp="1"/>
          </p:cNvSpPr>
          <p:nvPr>
            <p:ph type="body" sz="quarter" idx="27" hasCustomPrompt="1"/>
          </p:nvPr>
        </p:nvSpPr>
        <p:spPr>
          <a:xfrm>
            <a:off x="437709" y="5267629"/>
            <a:ext cx="18176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a:extLst>
              <a:ext uri="{FF2B5EF4-FFF2-40B4-BE49-F238E27FC236}">
                <a16:creationId xmlns:a16="http://schemas.microsoft.com/office/drawing/2014/main" id="{B7494167-FF2A-4EFA-8A2C-4089CCAD3300}"/>
              </a:ext>
            </a:extLst>
          </p:cNvPr>
          <p:cNvSpPr>
            <a:spLocks noGrp="1"/>
          </p:cNvSpPr>
          <p:nvPr>
            <p:ph type="body" sz="quarter" idx="28" hasCustomPrompt="1"/>
          </p:nvPr>
        </p:nvSpPr>
        <p:spPr>
          <a:xfrm>
            <a:off x="2729647" y="4680171"/>
            <a:ext cx="1817689"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7" name="Text Placeholder 2">
            <a:extLst>
              <a:ext uri="{FF2B5EF4-FFF2-40B4-BE49-F238E27FC236}">
                <a16:creationId xmlns:a16="http://schemas.microsoft.com/office/drawing/2014/main" id="{5252F855-A69A-4DC9-9667-30E1E6D15750}"/>
              </a:ext>
            </a:extLst>
          </p:cNvPr>
          <p:cNvSpPr>
            <a:spLocks noGrp="1"/>
          </p:cNvSpPr>
          <p:nvPr>
            <p:ph type="body" sz="quarter" idx="29" hasCustomPrompt="1"/>
          </p:nvPr>
        </p:nvSpPr>
        <p:spPr>
          <a:xfrm>
            <a:off x="2729647" y="5227381"/>
            <a:ext cx="18172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8" name="Text Placeholder 2">
            <a:extLst>
              <a:ext uri="{FF2B5EF4-FFF2-40B4-BE49-F238E27FC236}">
                <a16:creationId xmlns:a16="http://schemas.microsoft.com/office/drawing/2014/main" id="{3E84DCCE-2540-4BDD-B5E4-52992B21D66C}"/>
              </a:ext>
            </a:extLst>
          </p:cNvPr>
          <p:cNvSpPr>
            <a:spLocks noGrp="1"/>
          </p:cNvSpPr>
          <p:nvPr>
            <p:ph type="body" sz="quarter" idx="30" hasCustomPrompt="1"/>
          </p:nvPr>
        </p:nvSpPr>
        <p:spPr>
          <a:xfrm>
            <a:off x="7314507" y="4206528"/>
            <a:ext cx="18172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9" name="Text Placeholder 2">
            <a:extLst>
              <a:ext uri="{FF2B5EF4-FFF2-40B4-BE49-F238E27FC236}">
                <a16:creationId xmlns:a16="http://schemas.microsoft.com/office/drawing/2014/main" id="{24F26A97-4E57-452D-9FF6-7505C397B30C}"/>
              </a:ext>
            </a:extLst>
          </p:cNvPr>
          <p:cNvSpPr>
            <a:spLocks noGrp="1"/>
          </p:cNvSpPr>
          <p:nvPr>
            <p:ph type="body" sz="quarter" idx="31" hasCustomPrompt="1"/>
          </p:nvPr>
        </p:nvSpPr>
        <p:spPr>
          <a:xfrm>
            <a:off x="7312608" y="3699558"/>
            <a:ext cx="1817689"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0" name="Text Placeholder 2">
            <a:extLst>
              <a:ext uri="{FF2B5EF4-FFF2-40B4-BE49-F238E27FC236}">
                <a16:creationId xmlns:a16="http://schemas.microsoft.com/office/drawing/2014/main" id="{AB3AEB5F-83BD-40EC-9587-5A9A845566E7}"/>
              </a:ext>
            </a:extLst>
          </p:cNvPr>
          <p:cNvSpPr>
            <a:spLocks noGrp="1"/>
          </p:cNvSpPr>
          <p:nvPr>
            <p:ph type="body" sz="quarter" idx="32" hasCustomPrompt="1"/>
          </p:nvPr>
        </p:nvSpPr>
        <p:spPr>
          <a:xfrm>
            <a:off x="7314507" y="3185675"/>
            <a:ext cx="18172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1" name="Text Placeholder 2">
            <a:extLst>
              <a:ext uri="{FF2B5EF4-FFF2-40B4-BE49-F238E27FC236}">
                <a16:creationId xmlns:a16="http://schemas.microsoft.com/office/drawing/2014/main" id="{10F8C37F-B2B0-469F-A8FB-E5ED038F70C3}"/>
              </a:ext>
            </a:extLst>
          </p:cNvPr>
          <p:cNvSpPr>
            <a:spLocks noGrp="1"/>
          </p:cNvSpPr>
          <p:nvPr>
            <p:ph type="body" sz="quarter" idx="33" hasCustomPrompt="1"/>
          </p:nvPr>
        </p:nvSpPr>
        <p:spPr>
          <a:xfrm>
            <a:off x="7312608" y="2678697"/>
            <a:ext cx="1817689"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2" name="Text Placeholder 2">
            <a:extLst>
              <a:ext uri="{FF2B5EF4-FFF2-40B4-BE49-F238E27FC236}">
                <a16:creationId xmlns:a16="http://schemas.microsoft.com/office/drawing/2014/main" id="{2D3FFD32-2BC0-4620-A9DB-A3D6217114C9}"/>
              </a:ext>
            </a:extLst>
          </p:cNvPr>
          <p:cNvSpPr>
            <a:spLocks noGrp="1"/>
          </p:cNvSpPr>
          <p:nvPr>
            <p:ph type="body" sz="quarter" idx="34" hasCustomPrompt="1"/>
          </p:nvPr>
        </p:nvSpPr>
        <p:spPr>
          <a:xfrm>
            <a:off x="7314507" y="2180312"/>
            <a:ext cx="18172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3" name="Text Placeholder 2">
            <a:extLst>
              <a:ext uri="{FF2B5EF4-FFF2-40B4-BE49-F238E27FC236}">
                <a16:creationId xmlns:a16="http://schemas.microsoft.com/office/drawing/2014/main" id="{E88E0BD8-D719-498B-85C7-141560E0AAA8}"/>
              </a:ext>
            </a:extLst>
          </p:cNvPr>
          <p:cNvSpPr>
            <a:spLocks noGrp="1"/>
          </p:cNvSpPr>
          <p:nvPr>
            <p:ph type="body" sz="quarter" idx="35" hasCustomPrompt="1"/>
          </p:nvPr>
        </p:nvSpPr>
        <p:spPr>
          <a:xfrm>
            <a:off x="7312608" y="1673342"/>
            <a:ext cx="1817689"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4" name="Text Placeholder 2">
            <a:extLst>
              <a:ext uri="{FF2B5EF4-FFF2-40B4-BE49-F238E27FC236}">
                <a16:creationId xmlns:a16="http://schemas.microsoft.com/office/drawing/2014/main" id="{934F1C8E-27FC-44E6-AA78-BE6A50236D02}"/>
              </a:ext>
            </a:extLst>
          </p:cNvPr>
          <p:cNvSpPr>
            <a:spLocks noGrp="1"/>
          </p:cNvSpPr>
          <p:nvPr>
            <p:ph type="body" sz="quarter" idx="36" hasCustomPrompt="1"/>
          </p:nvPr>
        </p:nvSpPr>
        <p:spPr>
          <a:xfrm>
            <a:off x="5020670" y="4206528"/>
            <a:ext cx="18176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5" name="Text Placeholder 2">
            <a:extLst>
              <a:ext uri="{FF2B5EF4-FFF2-40B4-BE49-F238E27FC236}">
                <a16:creationId xmlns:a16="http://schemas.microsoft.com/office/drawing/2014/main" id="{72FC0166-4754-4305-A3DE-AAD7536F3C06}"/>
              </a:ext>
            </a:extLst>
          </p:cNvPr>
          <p:cNvSpPr>
            <a:spLocks noGrp="1"/>
          </p:cNvSpPr>
          <p:nvPr>
            <p:ph type="body" sz="quarter" idx="37" hasCustomPrompt="1"/>
          </p:nvPr>
        </p:nvSpPr>
        <p:spPr>
          <a:xfrm>
            <a:off x="5021152" y="3699558"/>
            <a:ext cx="18181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6" name="Text Placeholder 2">
            <a:extLst>
              <a:ext uri="{FF2B5EF4-FFF2-40B4-BE49-F238E27FC236}">
                <a16:creationId xmlns:a16="http://schemas.microsoft.com/office/drawing/2014/main" id="{10285EA3-13BC-4E2C-AC58-329843B304CF}"/>
              </a:ext>
            </a:extLst>
          </p:cNvPr>
          <p:cNvSpPr>
            <a:spLocks noGrp="1"/>
          </p:cNvSpPr>
          <p:nvPr>
            <p:ph type="body" sz="quarter" idx="38" hasCustomPrompt="1"/>
          </p:nvPr>
        </p:nvSpPr>
        <p:spPr>
          <a:xfrm>
            <a:off x="5020670" y="3185675"/>
            <a:ext cx="18176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7" name="Text Placeholder 2">
            <a:extLst>
              <a:ext uri="{FF2B5EF4-FFF2-40B4-BE49-F238E27FC236}">
                <a16:creationId xmlns:a16="http://schemas.microsoft.com/office/drawing/2014/main" id="{BD1D0515-C482-4DA9-970E-397C25E1728F}"/>
              </a:ext>
            </a:extLst>
          </p:cNvPr>
          <p:cNvSpPr>
            <a:spLocks noGrp="1"/>
          </p:cNvSpPr>
          <p:nvPr>
            <p:ph type="body" sz="quarter" idx="39" hasCustomPrompt="1"/>
          </p:nvPr>
        </p:nvSpPr>
        <p:spPr>
          <a:xfrm>
            <a:off x="5021152" y="2678697"/>
            <a:ext cx="18181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8" name="Text Placeholder 2">
            <a:extLst>
              <a:ext uri="{FF2B5EF4-FFF2-40B4-BE49-F238E27FC236}">
                <a16:creationId xmlns:a16="http://schemas.microsoft.com/office/drawing/2014/main" id="{417BFC5B-69AB-4B9A-AD3F-A960E4C47171}"/>
              </a:ext>
            </a:extLst>
          </p:cNvPr>
          <p:cNvSpPr>
            <a:spLocks noGrp="1"/>
          </p:cNvSpPr>
          <p:nvPr>
            <p:ph type="body" sz="quarter" idx="40" hasCustomPrompt="1"/>
          </p:nvPr>
        </p:nvSpPr>
        <p:spPr>
          <a:xfrm>
            <a:off x="5020670" y="2180312"/>
            <a:ext cx="18176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9" name="Text Placeholder 2">
            <a:extLst>
              <a:ext uri="{FF2B5EF4-FFF2-40B4-BE49-F238E27FC236}">
                <a16:creationId xmlns:a16="http://schemas.microsoft.com/office/drawing/2014/main" id="{0ABD4B03-58E9-40BF-A314-B7A46D572C0E}"/>
              </a:ext>
            </a:extLst>
          </p:cNvPr>
          <p:cNvSpPr>
            <a:spLocks noGrp="1"/>
          </p:cNvSpPr>
          <p:nvPr>
            <p:ph type="body" sz="quarter" idx="41" hasCustomPrompt="1"/>
          </p:nvPr>
        </p:nvSpPr>
        <p:spPr>
          <a:xfrm>
            <a:off x="5021152" y="1673342"/>
            <a:ext cx="18181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0" name="Text Placeholder 2">
            <a:extLst>
              <a:ext uri="{FF2B5EF4-FFF2-40B4-BE49-F238E27FC236}">
                <a16:creationId xmlns:a16="http://schemas.microsoft.com/office/drawing/2014/main" id="{699E75AC-17CE-40F2-AB9A-BD9E9FD40EDD}"/>
              </a:ext>
            </a:extLst>
          </p:cNvPr>
          <p:cNvSpPr>
            <a:spLocks noGrp="1"/>
          </p:cNvSpPr>
          <p:nvPr>
            <p:ph type="body" sz="quarter" idx="42" hasCustomPrompt="1"/>
          </p:nvPr>
        </p:nvSpPr>
        <p:spPr>
          <a:xfrm>
            <a:off x="5020671" y="4720419"/>
            <a:ext cx="18181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a:extLst>
              <a:ext uri="{FF2B5EF4-FFF2-40B4-BE49-F238E27FC236}">
                <a16:creationId xmlns:a16="http://schemas.microsoft.com/office/drawing/2014/main" id="{459954D9-8676-492A-A51A-0B3CCD00D746}"/>
              </a:ext>
            </a:extLst>
          </p:cNvPr>
          <p:cNvSpPr>
            <a:spLocks noGrp="1"/>
          </p:cNvSpPr>
          <p:nvPr>
            <p:ph type="body" sz="quarter" idx="43" hasCustomPrompt="1"/>
          </p:nvPr>
        </p:nvSpPr>
        <p:spPr>
          <a:xfrm>
            <a:off x="5020670" y="5267629"/>
            <a:ext cx="1817689"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a:extLst>
              <a:ext uri="{FF2B5EF4-FFF2-40B4-BE49-F238E27FC236}">
                <a16:creationId xmlns:a16="http://schemas.microsoft.com/office/drawing/2014/main" id="{C749126B-249C-4BCF-AB7A-F60D9FAA90EB}"/>
              </a:ext>
            </a:extLst>
          </p:cNvPr>
          <p:cNvSpPr>
            <a:spLocks noGrp="1"/>
          </p:cNvSpPr>
          <p:nvPr>
            <p:ph type="body" sz="quarter" idx="44" hasCustomPrompt="1"/>
          </p:nvPr>
        </p:nvSpPr>
        <p:spPr>
          <a:xfrm>
            <a:off x="7312608" y="4680171"/>
            <a:ext cx="1817689"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a:extLst>
              <a:ext uri="{FF2B5EF4-FFF2-40B4-BE49-F238E27FC236}">
                <a16:creationId xmlns:a16="http://schemas.microsoft.com/office/drawing/2014/main" id="{7AF0BA61-3CE3-461B-9091-86C16EDAE8C1}"/>
              </a:ext>
            </a:extLst>
          </p:cNvPr>
          <p:cNvSpPr>
            <a:spLocks noGrp="1"/>
          </p:cNvSpPr>
          <p:nvPr>
            <p:ph type="body" sz="quarter" idx="45" hasCustomPrompt="1"/>
          </p:nvPr>
        </p:nvSpPr>
        <p:spPr>
          <a:xfrm>
            <a:off x="7312608" y="5227381"/>
            <a:ext cx="1817257"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Tree>
    <p:custDataLst>
      <p:tags r:id="rId1"/>
    </p:custDataLst>
    <p:extLst>
      <p:ext uri="{BB962C8B-B14F-4D97-AF65-F5344CB8AC3E}">
        <p14:creationId xmlns:p14="http://schemas.microsoft.com/office/powerpoint/2010/main" val="132737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6_CONTENTS_ALT">
    <p:spTree>
      <p:nvGrpSpPr>
        <p:cNvPr id="1" name=""/>
        <p:cNvGrpSpPr/>
        <p:nvPr/>
      </p:nvGrpSpPr>
      <p:grpSpPr>
        <a:xfrm>
          <a:off x="0" y="0"/>
          <a:ext cx="0" cy="0"/>
          <a:chOff x="0" y="0"/>
          <a:chExt cx="0" cy="0"/>
        </a:xfrm>
      </p:grpSpPr>
      <p:sp>
        <p:nvSpPr>
          <p:cNvPr id="25" name="Text Placeholder 2"/>
          <p:cNvSpPr>
            <a:spLocks noGrp="1"/>
          </p:cNvSpPr>
          <p:nvPr>
            <p:ph type="body" sz="quarter" idx="24" hasCustomPrompt="1"/>
          </p:nvPr>
        </p:nvSpPr>
        <p:spPr>
          <a:xfrm>
            <a:off x="6207825" y="4206528"/>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205926" y="3699558"/>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207825" y="3185675"/>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205926" y="2678697"/>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207825" y="2180312"/>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205926" y="1673342"/>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37709" y="4206528"/>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38190" y="3699558"/>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9" name="Text Placeholder 2"/>
          <p:cNvSpPr>
            <a:spLocks noGrp="1"/>
          </p:cNvSpPr>
          <p:nvPr>
            <p:ph type="body" sz="quarter" idx="19" hasCustomPrompt="1"/>
          </p:nvPr>
        </p:nvSpPr>
        <p:spPr>
          <a:xfrm>
            <a:off x="438190" y="2678697"/>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37709" y="3185675"/>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1" hasCustomPrompt="1"/>
          </p:nvPr>
        </p:nvSpPr>
        <p:spPr>
          <a:xfrm>
            <a:off x="437709" y="2180312"/>
            <a:ext cx="5420335"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38190" y="1673342"/>
            <a:ext cx="54216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94821" y="341737"/>
            <a:ext cx="730416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17443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15"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3" name="Text Placeholder 2"/>
          <p:cNvSpPr>
            <a:spLocks noGrp="1"/>
          </p:cNvSpPr>
          <p:nvPr>
            <p:ph type="body" sz="quarter" idx="26" hasCustomPrompt="1"/>
          </p:nvPr>
        </p:nvSpPr>
        <p:spPr>
          <a:xfrm>
            <a:off x="2265567" y="4128427"/>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33867" y="4128427"/>
            <a:ext cx="1633472"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65567" y="3654177"/>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33867" y="3654177"/>
            <a:ext cx="1633472"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65567" y="3179929"/>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33867" y="3179929"/>
            <a:ext cx="1633472"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65567" y="2705668"/>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dirty="0">
                <a:solidFill>
                  <a:schemeClr val="tx1"/>
                </a:solidFill>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33867" y="2705670"/>
            <a:ext cx="1633472"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65567" y="2231421"/>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33867" y="2231423"/>
            <a:ext cx="1633472"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65567" y="1757185"/>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33867" y="1757185"/>
            <a:ext cx="1633472"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94820" y="341737"/>
            <a:ext cx="11576517"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003189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_A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75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7_AGENDA_ALT">
    <p:spTree>
      <p:nvGrpSpPr>
        <p:cNvPr id="1" name=""/>
        <p:cNvGrpSpPr/>
        <p:nvPr/>
      </p:nvGrpSpPr>
      <p:grpSpPr>
        <a:xfrm>
          <a:off x="0" y="0"/>
          <a:ext cx="0" cy="0"/>
          <a:chOff x="0" y="0"/>
          <a:chExt cx="0" cy="0"/>
        </a:xfrm>
      </p:grpSpPr>
      <p:sp>
        <p:nvSpPr>
          <p:cNvPr id="43" name="Text Placeholder 2"/>
          <p:cNvSpPr>
            <a:spLocks noGrp="1"/>
          </p:cNvSpPr>
          <p:nvPr>
            <p:ph type="body" sz="quarter" idx="26" hasCustomPrompt="1"/>
          </p:nvPr>
        </p:nvSpPr>
        <p:spPr>
          <a:xfrm>
            <a:off x="2265567" y="4128427"/>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33867" y="4128427"/>
            <a:ext cx="1653350"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0" name="Text Placeholder 2"/>
          <p:cNvSpPr>
            <a:spLocks noGrp="1"/>
          </p:cNvSpPr>
          <p:nvPr>
            <p:ph type="body" sz="quarter" idx="23" hasCustomPrompt="1"/>
          </p:nvPr>
        </p:nvSpPr>
        <p:spPr>
          <a:xfrm>
            <a:off x="433867" y="3654177"/>
            <a:ext cx="1653350"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65567" y="3654177"/>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5" name="Text Placeholder 2"/>
          <p:cNvSpPr>
            <a:spLocks noGrp="1"/>
          </p:cNvSpPr>
          <p:nvPr>
            <p:ph type="body" sz="quarter" idx="22" hasCustomPrompt="1"/>
          </p:nvPr>
        </p:nvSpPr>
        <p:spPr>
          <a:xfrm>
            <a:off x="2265567" y="3179929"/>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33867" y="3179929"/>
            <a:ext cx="1653350"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65567" y="2705668"/>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33867" y="2705670"/>
            <a:ext cx="1653350"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65567" y="2231421"/>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33867" y="2231423"/>
            <a:ext cx="1653350"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65567" y="1757185"/>
            <a:ext cx="9705771" cy="35595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33867" y="1757185"/>
            <a:ext cx="1653350" cy="355955"/>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94820" y="341737"/>
            <a:ext cx="11576517"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499100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8"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94624" y="341576"/>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5459" y="2182524"/>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5934" y="1675569"/>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731822" y="2182524"/>
            <a:ext cx="3239516"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729919" y="1675569"/>
            <a:ext cx="324130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13"/>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userDrawn="1"/>
        </p:nvSpPr>
        <p:spPr>
          <a:xfrm>
            <a:off x="10837333" y="6502400"/>
            <a:ext cx="914400" cy="914400"/>
          </a:xfrm>
          <a:prstGeom prst="rect">
            <a:avLst/>
          </a:prstGeom>
        </p:spPr>
        <p:txBody>
          <a:bodyPr vert="horz" wrap="none" lIns="146304" tIns="91440" rIns="0" bIns="0" rtlCol="0">
            <a:noAutofit/>
          </a:bodyPr>
          <a:lstStyle/>
          <a:p>
            <a:pPr>
              <a:lnSpc>
                <a:spcPct val="110000"/>
              </a:lnSpc>
              <a:spcBef>
                <a:spcPts val="2000"/>
              </a:spcBef>
            </a:pPr>
            <a:endParaRPr lang="en-US" sz="20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3" name="TextBox 2"/>
          <p:cNvSpPr txBox="1"/>
          <p:nvPr userDrawn="1"/>
        </p:nvSpPr>
        <p:spPr>
          <a:xfrm>
            <a:off x="13258800" y="6485467"/>
            <a:ext cx="914400" cy="914400"/>
          </a:xfrm>
          <a:prstGeom prst="rect">
            <a:avLst/>
          </a:prstGeom>
        </p:spPr>
        <p:txBody>
          <a:bodyPr vert="horz" wrap="none" lIns="146304" tIns="91440" rIns="0" bIns="0" rtlCol="0">
            <a:noAutofit/>
          </a:bodyPr>
          <a:lstStyle/>
          <a:p>
            <a:pPr>
              <a:lnSpc>
                <a:spcPct val="110000"/>
              </a:lnSpc>
              <a:spcBef>
                <a:spcPts val="2000"/>
              </a:spcBef>
            </a:pPr>
            <a:endParaRPr lang="en-US" sz="20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806785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8"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95099" y="345610"/>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5934" y="2179753"/>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6409" y="1672798"/>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732296" y="2182697"/>
            <a:ext cx="3249675"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730394" y="1675742"/>
            <a:ext cx="325147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85442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385284" y="-1212"/>
            <a:ext cx="7051199" cy="6996953"/>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6" name="Text Placeholder 2"/>
          <p:cNvSpPr>
            <a:spLocks noGrp="1"/>
          </p:cNvSpPr>
          <p:nvPr>
            <p:ph type="body" sz="quarter" idx="14" hasCustomPrompt="1"/>
          </p:nvPr>
        </p:nvSpPr>
        <p:spPr>
          <a:xfrm>
            <a:off x="393402" y="344467"/>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44870" y="2175482"/>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45345" y="1668527"/>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732303" y="2175482"/>
            <a:ext cx="3239035"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2000"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730401" y="1668527"/>
            <a:ext cx="3240825"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3240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385284" y="-1212"/>
            <a:ext cx="7051199" cy="6996953"/>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6" name="Text Placeholder 2"/>
          <p:cNvSpPr>
            <a:spLocks noGrp="1"/>
          </p:cNvSpPr>
          <p:nvPr>
            <p:ph type="body" sz="quarter" idx="14" hasCustomPrompt="1"/>
          </p:nvPr>
        </p:nvSpPr>
        <p:spPr>
          <a:xfrm>
            <a:off x="402198" y="351267"/>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5934" y="2179753"/>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36409" y="1672798"/>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732305" y="2179753"/>
            <a:ext cx="3239033"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2000"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730402" y="1672798"/>
            <a:ext cx="32408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3143050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SPLIT ALT_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385284" y="-1212"/>
            <a:ext cx="7051199" cy="6996953"/>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6" name="Text Placeholder 2"/>
          <p:cNvSpPr>
            <a:spLocks noGrp="1"/>
          </p:cNvSpPr>
          <p:nvPr>
            <p:ph type="body" sz="quarter" idx="14" hasCustomPrompt="1"/>
          </p:nvPr>
        </p:nvSpPr>
        <p:spPr>
          <a:xfrm>
            <a:off x="402198" y="351267"/>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5934" y="2179753"/>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36409" y="1672798"/>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732305" y="2179753"/>
            <a:ext cx="3239033"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2000"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730402" y="1672798"/>
            <a:ext cx="3240822"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481523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8"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405732" y="347687"/>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5934" y="2176825"/>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6409" y="1669870"/>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732297" y="2176825"/>
            <a:ext cx="3239042"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730394" y="1669870"/>
            <a:ext cx="324083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3222366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2_SPLIT ALT RED_AL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8"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405732" y="347687"/>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5934" y="2176825"/>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6409" y="1669870"/>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732297" y="2176825"/>
            <a:ext cx="3239042"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730394" y="1669870"/>
            <a:ext cx="324083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92437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1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8"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173">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402198" y="347054"/>
            <a:ext cx="6862502"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43032" y="2180712"/>
            <a:ext cx="5114999"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43507" y="1673757"/>
            <a:ext cx="6194781"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728762" y="2180712"/>
            <a:ext cx="3242576" cy="2656286"/>
          </a:xfrm>
        </p:spPr>
        <p:txBody>
          <a:bodyPr lIns="0" tIns="0" rIns="0" bIns="0">
            <a:noAutofit/>
          </a:bodyPr>
          <a:lstStyle>
            <a:lvl1pPr marL="173038" marR="0" indent="-173038" algn="l" defTabSz="508623"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726859" y="1673757"/>
            <a:ext cx="3244367"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58285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409700" y="-2965"/>
            <a:ext cx="11026772" cy="6997490"/>
          </a:xfrm>
          <a:prstGeom prst="rect">
            <a:avLst/>
          </a:prstGeom>
        </p:spPr>
      </p:pic>
      <p:sp>
        <p:nvSpPr>
          <p:cNvPr id="27" name="Freeform 26"/>
          <p:cNvSpPr>
            <a:spLocks/>
          </p:cNvSpPr>
          <p:nvPr userDrawn="1"/>
        </p:nvSpPr>
        <p:spPr bwMode="white">
          <a:xfrm>
            <a:off x="0" y="-1212"/>
            <a:ext cx="8110028" cy="6996953"/>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28" name="Text Placeholder 2"/>
          <p:cNvSpPr>
            <a:spLocks noGrp="1"/>
          </p:cNvSpPr>
          <p:nvPr>
            <p:ph type="body" sz="quarter" idx="14" hasCustomPrompt="1"/>
          </p:nvPr>
        </p:nvSpPr>
        <p:spPr>
          <a:xfrm>
            <a:off x="435934" y="2475468"/>
            <a:ext cx="4632602"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2000"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5177"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8"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4412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304981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409700" y="-2965"/>
            <a:ext cx="11026772" cy="6997490"/>
          </a:xfrm>
          <a:prstGeom prst="rect">
            <a:avLst/>
          </a:prstGeom>
        </p:spPr>
      </p:pic>
      <p:sp>
        <p:nvSpPr>
          <p:cNvPr id="27" name="Freeform 26"/>
          <p:cNvSpPr>
            <a:spLocks/>
          </p:cNvSpPr>
          <p:nvPr userDrawn="1"/>
        </p:nvSpPr>
        <p:spPr bwMode="white">
          <a:xfrm>
            <a:off x="0" y="-1212"/>
            <a:ext cx="8110028" cy="6996953"/>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28" name="Text Placeholder 2"/>
          <p:cNvSpPr>
            <a:spLocks noGrp="1"/>
          </p:cNvSpPr>
          <p:nvPr>
            <p:ph type="body" sz="quarter" idx="14" hasCustomPrompt="1"/>
          </p:nvPr>
        </p:nvSpPr>
        <p:spPr>
          <a:xfrm>
            <a:off x="445425" y="2475468"/>
            <a:ext cx="4632602"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2000"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1466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6334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SECTION_ALT">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409700" y="-2965"/>
            <a:ext cx="11026772" cy="6997490"/>
          </a:xfrm>
          <a:prstGeom prst="rect">
            <a:avLst/>
          </a:prstGeom>
        </p:spPr>
      </p:pic>
      <p:sp>
        <p:nvSpPr>
          <p:cNvPr id="27" name="Freeform 26"/>
          <p:cNvSpPr>
            <a:spLocks/>
          </p:cNvSpPr>
          <p:nvPr userDrawn="1"/>
        </p:nvSpPr>
        <p:spPr bwMode="white">
          <a:xfrm>
            <a:off x="0" y="-1212"/>
            <a:ext cx="8110028" cy="6996953"/>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28" name="Text Placeholder 2"/>
          <p:cNvSpPr>
            <a:spLocks noGrp="1"/>
          </p:cNvSpPr>
          <p:nvPr>
            <p:ph type="body" sz="quarter" idx="14" hasCustomPrompt="1"/>
          </p:nvPr>
        </p:nvSpPr>
        <p:spPr>
          <a:xfrm>
            <a:off x="445425" y="2475468"/>
            <a:ext cx="4632602"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2000"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1466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501792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494837" cy="6994525"/>
          </a:xfrm>
          <a:prstGeom prst="rect">
            <a:avLst/>
          </a:prstGeom>
        </p:spPr>
      </p:pic>
      <p:sp>
        <p:nvSpPr>
          <p:cNvPr id="11" name="Freeform 10"/>
          <p:cNvSpPr>
            <a:spLocks/>
          </p:cNvSpPr>
          <p:nvPr userDrawn="1"/>
        </p:nvSpPr>
        <p:spPr bwMode="white">
          <a:xfrm rot="10800000">
            <a:off x="4326455" y="5"/>
            <a:ext cx="8110028" cy="6996953"/>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13" name="Text Placeholder 2"/>
          <p:cNvSpPr>
            <a:spLocks noGrp="1"/>
          </p:cNvSpPr>
          <p:nvPr>
            <p:ph type="body" sz="quarter" idx="14" hasCustomPrompt="1"/>
          </p:nvPr>
        </p:nvSpPr>
        <p:spPr>
          <a:xfrm>
            <a:off x="7349369" y="2475468"/>
            <a:ext cx="4632602" cy="781585"/>
          </a:xfrm>
        </p:spPr>
        <p:txBody>
          <a:bodyPr lIns="0" tIns="0" rIns="0" bIns="0" anchor="b" anchorCtr="0">
            <a:noAutofit/>
          </a:bodyPr>
          <a:lstStyle>
            <a:lvl1pPr marL="0" indent="0" algn="r" defTabSz="508623" rtl="0" eaLnBrk="1" latinLnBrk="0" hangingPunct="1">
              <a:lnSpc>
                <a:spcPct val="90000"/>
              </a:lnSpc>
              <a:spcBef>
                <a:spcPts val="0"/>
              </a:spcBef>
              <a:spcAft>
                <a:spcPts val="0"/>
              </a:spcAft>
              <a:buFont typeface="Arial"/>
              <a:buNone/>
              <a:defRPr lang="en-US" sz="2000"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817012" y="3392577"/>
            <a:ext cx="5169381" cy="781585"/>
          </a:xfrm>
        </p:spPr>
        <p:txBody>
          <a:bodyPr lIns="0" tIns="0" rIns="0" bIns="0" anchor="t" anchorCtr="0">
            <a:noAutofit/>
          </a:bodyPr>
          <a:lstStyle>
            <a:lvl1pPr marL="0" indent="0" algn="r" defTabSz="508623" rtl="0" eaLnBrk="1" latinLnBrk="0" hangingPunct="1">
              <a:lnSpc>
                <a:spcPct val="90000"/>
              </a:lnSpc>
              <a:spcBef>
                <a:spcPts val="0"/>
              </a:spcBef>
              <a:spcAft>
                <a:spcPts val="0"/>
              </a:spcAft>
              <a:buFont typeface="Arial"/>
              <a:buNone/>
              <a:defRPr lang="en-US" sz="6600" b="0" kern="1200" cap="none" spc="-150"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852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494837" cy="6994525"/>
          </a:xfrm>
          <a:prstGeom prst="rect">
            <a:avLst/>
          </a:prstGeom>
        </p:spPr>
      </p:pic>
      <p:sp>
        <p:nvSpPr>
          <p:cNvPr id="11" name="Freeform 10"/>
          <p:cNvSpPr>
            <a:spLocks/>
          </p:cNvSpPr>
          <p:nvPr userDrawn="1"/>
        </p:nvSpPr>
        <p:spPr bwMode="white">
          <a:xfrm rot="10800000">
            <a:off x="4326455" y="5"/>
            <a:ext cx="8110028" cy="6996953"/>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13" name="Text Placeholder 2"/>
          <p:cNvSpPr>
            <a:spLocks noGrp="1"/>
          </p:cNvSpPr>
          <p:nvPr>
            <p:ph type="body" sz="quarter" idx="14" hasCustomPrompt="1"/>
          </p:nvPr>
        </p:nvSpPr>
        <p:spPr>
          <a:xfrm>
            <a:off x="7338736" y="2475468"/>
            <a:ext cx="4632602" cy="781585"/>
          </a:xfrm>
        </p:spPr>
        <p:txBody>
          <a:bodyPr lIns="0" tIns="0" rIns="0" bIns="0" anchor="b" anchorCtr="0">
            <a:noAutofit/>
          </a:bodyPr>
          <a:lstStyle>
            <a:lvl1pPr marL="0" indent="0" algn="r" defTabSz="508623" rtl="0" eaLnBrk="1" latinLnBrk="0" hangingPunct="1">
              <a:lnSpc>
                <a:spcPct val="90000"/>
              </a:lnSpc>
              <a:spcBef>
                <a:spcPts val="0"/>
              </a:spcBef>
              <a:spcAft>
                <a:spcPts val="0"/>
              </a:spcAft>
              <a:buFont typeface="Arial"/>
              <a:buNone/>
              <a:defRPr lang="en-US" sz="2000"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806379" y="3392577"/>
            <a:ext cx="5169381" cy="781585"/>
          </a:xfrm>
        </p:spPr>
        <p:txBody>
          <a:bodyPr lIns="0" tIns="0" rIns="0" bIns="0" anchor="t" anchorCtr="0">
            <a:noAutofit/>
          </a:bodyPr>
          <a:lstStyle>
            <a:lvl1pPr marL="0" indent="0" algn="r" defTabSz="508623" rtl="0" eaLnBrk="1" latinLnBrk="0" hangingPunct="1">
              <a:lnSpc>
                <a:spcPct val="90000"/>
              </a:lnSpc>
              <a:spcBef>
                <a:spcPts val="0"/>
              </a:spcBef>
              <a:spcAft>
                <a:spcPts val="0"/>
              </a:spcAft>
              <a:buFont typeface="Arial"/>
              <a:buNone/>
              <a:defRPr lang="en-US" sz="6600" b="0" kern="1200" cap="none" spc="-150"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7048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SECTION ALT_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494837" cy="6994525"/>
          </a:xfrm>
          <a:prstGeom prst="rect">
            <a:avLst/>
          </a:prstGeom>
        </p:spPr>
      </p:pic>
      <p:sp>
        <p:nvSpPr>
          <p:cNvPr id="11" name="Freeform 10"/>
          <p:cNvSpPr>
            <a:spLocks/>
          </p:cNvSpPr>
          <p:nvPr userDrawn="1"/>
        </p:nvSpPr>
        <p:spPr bwMode="white">
          <a:xfrm rot="10800000">
            <a:off x="4326455" y="5"/>
            <a:ext cx="8110028" cy="6996953"/>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2173"/>
          </a:p>
        </p:txBody>
      </p:sp>
      <p:sp>
        <p:nvSpPr>
          <p:cNvPr id="13" name="Text Placeholder 2"/>
          <p:cNvSpPr>
            <a:spLocks noGrp="1"/>
          </p:cNvSpPr>
          <p:nvPr>
            <p:ph type="body" sz="quarter" idx="14" hasCustomPrompt="1"/>
          </p:nvPr>
        </p:nvSpPr>
        <p:spPr>
          <a:xfrm>
            <a:off x="7338736" y="2475468"/>
            <a:ext cx="4632602" cy="781585"/>
          </a:xfrm>
        </p:spPr>
        <p:txBody>
          <a:bodyPr lIns="0" tIns="0" rIns="0" bIns="0" anchor="b" anchorCtr="0">
            <a:noAutofit/>
          </a:bodyPr>
          <a:lstStyle>
            <a:lvl1pPr marL="0" indent="0" algn="r" defTabSz="508623" rtl="0" eaLnBrk="1" latinLnBrk="0" hangingPunct="1">
              <a:lnSpc>
                <a:spcPct val="90000"/>
              </a:lnSpc>
              <a:spcBef>
                <a:spcPts val="0"/>
              </a:spcBef>
              <a:spcAft>
                <a:spcPts val="0"/>
              </a:spcAft>
              <a:buFont typeface="Arial"/>
              <a:buNone/>
              <a:defRPr lang="en-US" sz="2000"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806379" y="3392577"/>
            <a:ext cx="5169381" cy="781585"/>
          </a:xfrm>
        </p:spPr>
        <p:txBody>
          <a:bodyPr lIns="0" tIns="0" rIns="0" bIns="0" anchor="t" anchorCtr="0">
            <a:noAutofit/>
          </a:bodyPr>
          <a:lstStyle>
            <a:lvl1pPr marL="0" indent="0" algn="r" defTabSz="508623" rtl="0" eaLnBrk="1" latinLnBrk="0" hangingPunct="1">
              <a:lnSpc>
                <a:spcPct val="90000"/>
              </a:lnSpc>
              <a:spcBef>
                <a:spcPts val="0"/>
              </a:spcBef>
              <a:spcAft>
                <a:spcPts val="0"/>
              </a:spcAft>
              <a:buFont typeface="Arial"/>
              <a:buNone/>
              <a:defRPr lang="en-US" sz="6600" b="0" kern="1200" cap="none" spc="-150"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948084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4035" y="2914115"/>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044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4035" y="2914118"/>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5645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5_DIVIDER ALT_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4035" y="2914118"/>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579749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3231" y="2914115"/>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8935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6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a:blip r:embed="rId2"/>
          <a:stretch>
            <a:fillRect/>
          </a:stretch>
        </p:blipFill>
        <p:spPr>
          <a:xfrm>
            <a:off x="-297540" y="2294512"/>
            <a:ext cx="5406185" cy="2423091"/>
          </a:xfrm>
          <a:prstGeom prst="rect">
            <a:avLst/>
          </a:prstGeom>
        </p:spPr>
      </p:pic>
    </p:spTree>
    <p:extLst>
      <p:ext uri="{BB962C8B-B14F-4D97-AF65-F5344CB8AC3E}">
        <p14:creationId xmlns:p14="http://schemas.microsoft.com/office/powerpoint/2010/main" val="1874087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HEADLINE ONLY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606770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6562" y="6286313"/>
            <a:ext cx="11887199" cy="43396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90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bwMode="invGray">
          <a:xfrm>
            <a:off x="496887" y="3094085"/>
            <a:ext cx="3780891" cy="809921"/>
          </a:xfrm>
          <a:prstGeom prst="rect">
            <a:avLst/>
          </a:prstGeom>
        </p:spPr>
      </p:pic>
      <p:sp>
        <p:nvSpPr>
          <p:cNvPr id="4"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39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OFFER-DETAIL2">
    <p:spTree>
      <p:nvGrpSpPr>
        <p:cNvPr id="1" name=""/>
        <p:cNvGrpSpPr/>
        <p:nvPr/>
      </p:nvGrpSpPr>
      <p:grpSpPr>
        <a:xfrm>
          <a:off x="0" y="0"/>
          <a:ext cx="0" cy="0"/>
          <a:chOff x="0" y="0"/>
          <a:chExt cx="0" cy="0"/>
        </a:xfrm>
      </p:grpSpPr>
      <p:grpSp>
        <p:nvGrpSpPr>
          <p:cNvPr id="58" name="Group 57"/>
          <p:cNvGrpSpPr/>
          <p:nvPr userDrawn="1"/>
        </p:nvGrpSpPr>
        <p:grpSpPr>
          <a:xfrm>
            <a:off x="4072611" y="1771771"/>
            <a:ext cx="6692713" cy="4538201"/>
            <a:chOff x="2792725" y="1451846"/>
            <a:chExt cx="6096387" cy="4541315"/>
          </a:xfrm>
        </p:grpSpPr>
        <p:sp>
          <p:nvSpPr>
            <p:cNvPr id="59" name="Rectangle 58"/>
            <p:cNvSpPr/>
            <p:nvPr/>
          </p:nvSpPr>
          <p:spPr>
            <a:xfrm>
              <a:off x="2792725" y="2261403"/>
              <a:ext cx="6095743" cy="1721902"/>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594" tIns="89594" rIns="89594" rtlCol="0" anchor="t"/>
            <a:lstStyle/>
            <a:p>
              <a:pPr marL="1586" defTabSz="685135"/>
              <a:r>
                <a:rPr lang="en-US" sz="1428" b="1">
                  <a:gradFill>
                    <a:gsLst>
                      <a:gs pos="0">
                        <a:schemeClr val="bg1"/>
                      </a:gs>
                      <a:gs pos="74000">
                        <a:schemeClr val="bg1"/>
                      </a:gs>
                    </a:gsLst>
                    <a:lin ang="5400000" scaled="1"/>
                  </a:gradFill>
                  <a:latin typeface="Segoe UI" panose="020B0502040204020203" pitchFamily="34" charset="0"/>
                  <a:cs typeface="Segoe UI" panose="020B0502040204020203" pitchFamily="34" charset="0"/>
                </a:rPr>
                <a:t>Microsoft activities </a:t>
              </a:r>
              <a:endParaRPr lang="en-US" sz="1428">
                <a:gradFill>
                  <a:gsLst>
                    <a:gs pos="0">
                      <a:schemeClr val="bg1"/>
                    </a:gs>
                    <a:gs pos="74000">
                      <a:schemeClr val="bg1"/>
                    </a:gs>
                  </a:gsLst>
                  <a:lin ang="5400000" scaled="1"/>
                </a:gradFill>
                <a:latin typeface="Segoe UI" panose="020B0502040204020203" pitchFamily="34" charset="0"/>
                <a:cs typeface="Segoe UI" panose="020B0502040204020203" pitchFamily="34" charset="0"/>
              </a:endParaRPr>
            </a:p>
          </p:txBody>
        </p:sp>
        <p:sp>
          <p:nvSpPr>
            <p:cNvPr id="60" name="Rectangle 59"/>
            <p:cNvSpPr/>
            <p:nvPr/>
          </p:nvSpPr>
          <p:spPr>
            <a:xfrm>
              <a:off x="2798155" y="1451846"/>
              <a:ext cx="6090957" cy="711875"/>
            </a:xfrm>
            <a:prstGeom prst="rect">
              <a:avLst/>
            </a:prstGeom>
            <a:solidFill>
              <a:srgbClr val="00205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856"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1" name="Freeform 113"/>
            <p:cNvSpPr>
              <a:spLocks noChangeAspect="1" noEditPoints="1"/>
            </p:cNvSpPr>
            <p:nvPr/>
          </p:nvSpPr>
          <p:spPr bwMode="black">
            <a:xfrm>
              <a:off x="8279609" y="1554423"/>
              <a:ext cx="446334" cy="446334"/>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FFFFFF"/>
            </a:solidFill>
            <a:ln>
              <a:noFill/>
            </a:ln>
            <a:extLst/>
          </p:spPr>
          <p:txBody>
            <a:bodyPr vert="horz" wrap="square" lIns="119427" tIns="59713" rIns="119427" bIns="59713" numCol="1" anchor="t" anchorCtr="0" compatLnSpc="1">
              <a:prstTxWarp prst="textNoShape">
                <a:avLst/>
              </a:prstTxWarp>
            </a:bodyPr>
            <a:lstStyle/>
            <a:p>
              <a:pPr defTabSz="609050"/>
              <a:endParaRPr lang="en-US" sz="2398">
                <a:solidFill>
                  <a:srgbClr val="FFFFFF"/>
                </a:solidFill>
              </a:endParaRPr>
            </a:p>
          </p:txBody>
        </p:sp>
        <p:sp>
          <p:nvSpPr>
            <p:cNvPr id="62" name="Rectangle 61"/>
            <p:cNvSpPr/>
            <p:nvPr/>
          </p:nvSpPr>
          <p:spPr>
            <a:xfrm>
              <a:off x="2792725" y="4122991"/>
              <a:ext cx="6095743" cy="1870170"/>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594" tIns="89594" rIns="89594" rtlCol="0" anchor="t"/>
            <a:lstStyle/>
            <a:p>
              <a:pPr marL="1586" algn="l" defTabSz="685135" rtl="0" eaLnBrk="1" latinLnBrk="0" hangingPunct="1"/>
              <a:r>
                <a:rPr lang="en-US" sz="1428" b="1" kern="1200">
                  <a:gradFill>
                    <a:gsLst>
                      <a:gs pos="0">
                        <a:schemeClr val="bg1"/>
                      </a:gs>
                      <a:gs pos="74000">
                        <a:schemeClr val="bg1"/>
                      </a:gs>
                    </a:gsLst>
                    <a:lin ang="5400000" scaled="1"/>
                  </a:gradFill>
                  <a:latin typeface="Segoe UI" panose="020B0502040204020203" pitchFamily="34" charset="0"/>
                  <a:ea typeface="+mn-ea"/>
                  <a:cs typeface="Segoe UI" panose="020B0502040204020203" pitchFamily="34" charset="0"/>
                </a:rPr>
                <a:t>Customer activities </a:t>
              </a:r>
            </a:p>
          </p:txBody>
        </p:sp>
      </p:grpSp>
      <p:grpSp>
        <p:nvGrpSpPr>
          <p:cNvPr id="63" name="Group 62"/>
          <p:cNvGrpSpPr/>
          <p:nvPr userDrawn="1"/>
        </p:nvGrpSpPr>
        <p:grpSpPr>
          <a:xfrm>
            <a:off x="364128" y="1771771"/>
            <a:ext cx="3580566" cy="4538200"/>
            <a:chOff x="362563" y="1770586"/>
            <a:chExt cx="3582514" cy="4541314"/>
          </a:xfrm>
        </p:grpSpPr>
        <p:sp>
          <p:nvSpPr>
            <p:cNvPr id="64" name="Rectangle 63"/>
            <p:cNvSpPr/>
            <p:nvPr/>
          </p:nvSpPr>
          <p:spPr>
            <a:xfrm>
              <a:off x="362563" y="2580142"/>
              <a:ext cx="3582514" cy="3731758"/>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594" tIns="179187" rIns="89594" rtlCol="0" anchor="t"/>
            <a:lstStyle/>
            <a:p>
              <a:pPr marL="0" indent="0" defTabSz="685135">
                <a:lnSpc>
                  <a:spcPct val="150000"/>
                </a:lnSpc>
                <a:buFont typeface="Arial" panose="020B0604020202020204" pitchFamily="34" charset="0"/>
                <a:buNone/>
              </a:pPr>
              <a:endParaRPr lang="en-US" sz="1597">
                <a:gradFill>
                  <a:gsLst>
                    <a:gs pos="0">
                      <a:schemeClr val="bg1"/>
                    </a:gs>
                    <a:gs pos="74000">
                      <a:schemeClr val="bg1"/>
                    </a:gs>
                  </a:gsLst>
                  <a:lin ang="5400000" scaled="1"/>
                </a:gradFill>
                <a:cs typeface="Segoe UI" panose="020B0502040204020203" pitchFamily="34" charset="0"/>
              </a:endParaRPr>
            </a:p>
          </p:txBody>
        </p:sp>
        <p:sp>
          <p:nvSpPr>
            <p:cNvPr id="65" name="Rectangle 64"/>
            <p:cNvSpPr/>
            <p:nvPr/>
          </p:nvSpPr>
          <p:spPr>
            <a:xfrm>
              <a:off x="367991" y="1770586"/>
              <a:ext cx="3577085" cy="711875"/>
            </a:xfrm>
            <a:prstGeom prst="rect">
              <a:avLst/>
            </a:prstGeom>
            <a:solidFill>
              <a:srgbClr val="00205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2856"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67" name="Rectangle 66"/>
          <p:cNvSpPr/>
          <p:nvPr userDrawn="1"/>
        </p:nvSpPr>
        <p:spPr>
          <a:xfrm>
            <a:off x="11108412" y="2314006"/>
            <a:ext cx="1328071" cy="394086"/>
          </a:xfrm>
          <a:prstGeom prst="rect">
            <a:avLst/>
          </a:prstGeom>
          <a:solidFill>
            <a:srgbClr val="BFBFBF"/>
          </a:solidFill>
          <a:ln w="10795" cap="flat" cmpd="sng" algn="ctr">
            <a:noFill/>
            <a:prstDash val="solid"/>
          </a:ln>
          <a:effectLst/>
        </p:spPr>
        <p:txBody>
          <a:bodyPr lIns="91378" tIns="0" rIns="0" bIns="0" rtlCol="0" anchor="ctr"/>
          <a:lstStyle/>
          <a:p>
            <a:pPr lvl="0" defTabSz="685334">
              <a:lnSpc>
                <a:spcPct val="90000"/>
              </a:lnSpc>
            </a:pPr>
            <a:endParaRPr lang="en-US" sz="1071" kern="0">
              <a:gradFill>
                <a:gsLst>
                  <a:gs pos="0">
                    <a:schemeClr val="bg1"/>
                  </a:gs>
                  <a:gs pos="74000">
                    <a:schemeClr val="bg1"/>
                  </a:gs>
                </a:gsLst>
                <a:lin ang="5400000" scaled="1"/>
              </a:gradFill>
              <a:ea typeface="Verdana" pitchFamily="34" charset="0"/>
              <a:cs typeface="Segoe UI" panose="020B0502040204020203" pitchFamily="34" charset="0"/>
            </a:endParaRPr>
          </a:p>
        </p:txBody>
      </p:sp>
      <p:grpSp>
        <p:nvGrpSpPr>
          <p:cNvPr id="68" name="Group 67"/>
          <p:cNvGrpSpPr/>
          <p:nvPr userDrawn="1"/>
        </p:nvGrpSpPr>
        <p:grpSpPr bwMode="black">
          <a:xfrm rot="1158241">
            <a:off x="12200415" y="2351489"/>
            <a:ext cx="131109" cy="320343"/>
            <a:chOff x="3233738" y="168276"/>
            <a:chExt cx="2651125" cy="6480174"/>
          </a:xfrm>
        </p:grpSpPr>
        <p:sp>
          <p:nvSpPr>
            <p:cNvPr id="69"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7">
                <a:defRPr/>
              </a:pPr>
              <a:endParaRPr lang="en-US" sz="1020" kern="0">
                <a:solidFill>
                  <a:srgbClr val="FFFFFF"/>
                </a:solidFill>
              </a:endParaRPr>
            </a:p>
          </p:txBody>
        </p:sp>
        <p:sp>
          <p:nvSpPr>
            <p:cNvPr id="70"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7">
                <a:defRPr/>
              </a:pPr>
              <a:endParaRPr lang="en-US" sz="1020" kern="0">
                <a:solidFill>
                  <a:srgbClr val="FFFFFF"/>
                </a:solidFill>
              </a:endParaRPr>
            </a:p>
          </p:txBody>
        </p:sp>
        <p:sp>
          <p:nvSpPr>
            <p:cNvPr id="71"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7">
                <a:defRPr/>
              </a:pPr>
              <a:endParaRPr lang="en-US" sz="1020" kern="0">
                <a:solidFill>
                  <a:srgbClr val="FFFFFF"/>
                </a:solidFill>
              </a:endParaRPr>
            </a:p>
          </p:txBody>
        </p:sp>
      </p:grpSp>
      <p:sp>
        <p:nvSpPr>
          <p:cNvPr id="72" name="Rectangle 71"/>
          <p:cNvSpPr/>
          <p:nvPr userDrawn="1"/>
        </p:nvSpPr>
        <p:spPr>
          <a:xfrm>
            <a:off x="11108412" y="2847916"/>
            <a:ext cx="1328071" cy="394086"/>
          </a:xfrm>
          <a:prstGeom prst="rect">
            <a:avLst/>
          </a:prstGeom>
          <a:solidFill>
            <a:srgbClr val="BFBFBF"/>
          </a:solidFill>
          <a:ln w="10795" cap="flat" cmpd="sng" algn="ctr">
            <a:noFill/>
            <a:prstDash val="solid"/>
          </a:ln>
          <a:effectLst/>
        </p:spPr>
        <p:txBody>
          <a:bodyPr lIns="93260" tIns="0" rIns="0" bIns="0" rtlCol="0" anchor="ctr"/>
          <a:lstStyle/>
          <a:p>
            <a:pPr defTabSz="685334">
              <a:defRPr/>
            </a:pPr>
            <a:r>
              <a:rPr lang="en-US" sz="1071" kern="0">
                <a:gradFill>
                  <a:gsLst>
                    <a:gs pos="0">
                      <a:schemeClr val="bg1"/>
                    </a:gs>
                    <a:gs pos="74000">
                      <a:schemeClr val="bg1"/>
                    </a:gs>
                  </a:gsLst>
                  <a:lin ang="5400000" scaled="1"/>
                </a:gradFill>
                <a:ea typeface="Verdana" pitchFamily="34" charset="0"/>
                <a:cs typeface="Segoe UI" panose="020B0502040204020203" pitchFamily="34" charset="0"/>
              </a:rPr>
              <a:t> </a:t>
            </a:r>
          </a:p>
        </p:txBody>
      </p:sp>
      <p:grpSp>
        <p:nvGrpSpPr>
          <p:cNvPr id="73" name="Group 72"/>
          <p:cNvGrpSpPr/>
          <p:nvPr userDrawn="1"/>
        </p:nvGrpSpPr>
        <p:grpSpPr>
          <a:xfrm>
            <a:off x="12105610" y="2929207"/>
            <a:ext cx="301510" cy="222633"/>
            <a:chOff x="4997691" y="3837528"/>
            <a:chExt cx="3825816" cy="2825331"/>
          </a:xfrm>
        </p:grpSpPr>
        <p:sp>
          <p:nvSpPr>
            <p:cNvPr id="74" name="Freeform 26"/>
            <p:cNvSpPr>
              <a:spLocks/>
            </p:cNvSpPr>
            <p:nvPr/>
          </p:nvSpPr>
          <p:spPr bwMode="black">
            <a:xfrm>
              <a:off x="5977472" y="3837528"/>
              <a:ext cx="2846035" cy="2741195"/>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solidFill>
              <a:srgbClr val="FFFFFF"/>
            </a:solidFill>
            <a:ln w="9525" cap="flat" cmpd="sng" algn="ctr">
              <a:noFill/>
              <a:prstDash val="solid"/>
              <a:round/>
              <a:headEnd/>
              <a:tailEnd/>
            </a:ln>
            <a:effectLst/>
            <a:extLst/>
          </p:spPr>
          <p:txBody>
            <a:bodyPr vert="horz" wrap="square" lIns="91399" tIns="45699" rIns="91399" bIns="45699" numCol="1" rtlCol="0" anchor="ctr" anchorCtr="0" compatLnSpc="1">
              <a:prstTxWarp prst="textNoShape">
                <a:avLst/>
              </a:prstTxWarp>
            </a:bodyPr>
            <a:lstStyle/>
            <a:p>
              <a:pPr defTabSz="755182">
                <a:defRPr/>
              </a:pPr>
              <a:endParaRPr lang="en-US" sz="1071" kern="0" spc="-124">
                <a:solidFill>
                  <a:srgbClr val="FFFFFF">
                    <a:lumMod val="50000"/>
                  </a:srgbClr>
                </a:solidFill>
                <a:latin typeface="Segoe Light" pitchFamily="34" charset="0"/>
              </a:endParaRPr>
            </a:p>
          </p:txBody>
        </p:sp>
        <p:sp>
          <p:nvSpPr>
            <p:cNvPr id="75" name="Rectangle 74"/>
            <p:cNvSpPr/>
            <p:nvPr/>
          </p:nvSpPr>
          <p:spPr bwMode="auto">
            <a:xfrm>
              <a:off x="5487857" y="5176975"/>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31920" fontAlgn="base">
                <a:spcBef>
                  <a:spcPct val="0"/>
                </a:spcBef>
                <a:spcAft>
                  <a:spcPct val="0"/>
                </a:spcAft>
                <a:defRPr/>
              </a:pPr>
              <a:endParaRPr lang="en-US" sz="1224" kern="0">
                <a:gradFill>
                  <a:gsLst>
                    <a:gs pos="0">
                      <a:srgbClr val="FFFFFF"/>
                    </a:gs>
                    <a:gs pos="100000">
                      <a:srgbClr val="FFFFFF"/>
                    </a:gs>
                  </a:gsLst>
                  <a:lin ang="5400000" scaled="0"/>
                </a:gradFill>
              </a:endParaRPr>
            </a:p>
          </p:txBody>
        </p:sp>
        <p:sp>
          <p:nvSpPr>
            <p:cNvPr id="76" name="Rectangle 75"/>
            <p:cNvSpPr/>
            <p:nvPr/>
          </p:nvSpPr>
          <p:spPr bwMode="auto">
            <a:xfrm>
              <a:off x="6112473" y="5176975"/>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31920" fontAlgn="base">
                <a:spcBef>
                  <a:spcPct val="0"/>
                </a:spcBef>
                <a:spcAft>
                  <a:spcPct val="0"/>
                </a:spcAft>
                <a:defRPr/>
              </a:pPr>
              <a:endParaRPr lang="en-US" sz="1224" kern="0">
                <a:gradFill>
                  <a:gsLst>
                    <a:gs pos="0">
                      <a:srgbClr val="FFFFFF"/>
                    </a:gs>
                    <a:gs pos="100000">
                      <a:srgbClr val="FFFFFF"/>
                    </a:gs>
                  </a:gsLst>
                  <a:lin ang="5400000" scaled="0"/>
                </a:gradFill>
              </a:endParaRPr>
            </a:p>
          </p:txBody>
        </p:sp>
        <p:sp>
          <p:nvSpPr>
            <p:cNvPr id="77" name="Oval 76"/>
            <p:cNvSpPr/>
            <p:nvPr/>
          </p:nvSpPr>
          <p:spPr bwMode="auto">
            <a:xfrm>
              <a:off x="6737089" y="5176974"/>
              <a:ext cx="452832" cy="452832"/>
            </a:xfrm>
            <a:prstGeom prst="ellipse">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31920" fontAlgn="base">
                <a:spcBef>
                  <a:spcPct val="0"/>
                </a:spcBef>
                <a:spcAft>
                  <a:spcPct val="0"/>
                </a:spcAft>
                <a:defRPr/>
              </a:pPr>
              <a:endParaRPr lang="en-US" sz="1224" kern="0">
                <a:gradFill>
                  <a:gsLst>
                    <a:gs pos="0">
                      <a:srgbClr val="FFFFFF"/>
                    </a:gs>
                    <a:gs pos="100000">
                      <a:srgbClr val="FFFFFF"/>
                    </a:gs>
                  </a:gsLst>
                  <a:lin ang="5400000" scaled="0"/>
                </a:gradFill>
              </a:endParaRPr>
            </a:p>
          </p:txBody>
        </p:sp>
        <p:sp>
          <p:nvSpPr>
            <p:cNvPr id="78" name="Rectangle 77"/>
            <p:cNvSpPr/>
            <p:nvPr/>
          </p:nvSpPr>
          <p:spPr bwMode="auto">
            <a:xfrm>
              <a:off x="5488235" y="5815382"/>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31920" fontAlgn="base">
                <a:spcBef>
                  <a:spcPct val="0"/>
                </a:spcBef>
                <a:spcAft>
                  <a:spcPct val="0"/>
                </a:spcAft>
                <a:defRPr/>
              </a:pPr>
              <a:endParaRPr lang="en-US" sz="1224" kern="0">
                <a:gradFill>
                  <a:gsLst>
                    <a:gs pos="0">
                      <a:srgbClr val="FFFFFF"/>
                    </a:gs>
                    <a:gs pos="100000">
                      <a:srgbClr val="FFFFFF"/>
                    </a:gs>
                  </a:gsLst>
                  <a:lin ang="5400000" scaled="0"/>
                </a:gradFill>
              </a:endParaRPr>
            </a:p>
          </p:txBody>
        </p:sp>
        <p:sp>
          <p:nvSpPr>
            <p:cNvPr id="79" name="Rounded Rectangle 78"/>
            <p:cNvSpPr/>
            <p:nvPr/>
          </p:nvSpPr>
          <p:spPr bwMode="auto">
            <a:xfrm>
              <a:off x="6119312" y="5815382"/>
              <a:ext cx="452832" cy="452832"/>
            </a:xfrm>
            <a:prstGeom prst="round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31920" fontAlgn="base">
                <a:spcBef>
                  <a:spcPct val="0"/>
                </a:spcBef>
                <a:spcAft>
                  <a:spcPct val="0"/>
                </a:spcAft>
                <a:defRPr/>
              </a:pPr>
              <a:endParaRPr lang="en-US" sz="1224" kern="0">
                <a:gradFill>
                  <a:gsLst>
                    <a:gs pos="0">
                      <a:srgbClr val="FFFFFF"/>
                    </a:gs>
                    <a:gs pos="100000">
                      <a:srgbClr val="FFFFFF"/>
                    </a:gs>
                  </a:gsLst>
                  <a:lin ang="5400000" scaled="0"/>
                </a:gradFill>
              </a:endParaRPr>
            </a:p>
          </p:txBody>
        </p:sp>
        <p:sp>
          <p:nvSpPr>
            <p:cNvPr id="80" name="Rectangle 79"/>
            <p:cNvSpPr/>
            <p:nvPr/>
          </p:nvSpPr>
          <p:spPr bwMode="auto">
            <a:xfrm>
              <a:off x="6750388" y="5815382"/>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31920" fontAlgn="base">
                <a:spcBef>
                  <a:spcPct val="0"/>
                </a:spcBef>
                <a:spcAft>
                  <a:spcPct val="0"/>
                </a:spcAft>
                <a:defRPr/>
              </a:pPr>
              <a:endParaRPr lang="en-US" sz="1224" kern="0">
                <a:gradFill>
                  <a:gsLst>
                    <a:gs pos="0">
                      <a:srgbClr val="FFFFFF"/>
                    </a:gs>
                    <a:gs pos="100000">
                      <a:srgbClr val="FFFFFF"/>
                    </a:gs>
                  </a:gsLst>
                  <a:lin ang="5400000" scaled="0"/>
                </a:gradFill>
              </a:endParaRPr>
            </a:p>
          </p:txBody>
        </p:sp>
        <p:sp>
          <p:nvSpPr>
            <p:cNvPr id="81" name="Freeform 80"/>
            <p:cNvSpPr/>
            <p:nvPr/>
          </p:nvSpPr>
          <p:spPr bwMode="auto">
            <a:xfrm>
              <a:off x="4997691" y="4826291"/>
              <a:ext cx="2821056" cy="1836568"/>
            </a:xfrm>
            <a:custGeom>
              <a:avLst/>
              <a:gdLst>
                <a:gd name="connsiteX0" fmla="*/ 170694 w 2821056"/>
                <a:gd name="connsiteY0" fmla="*/ 136872 h 1836568"/>
                <a:gd name="connsiteX1" fmla="*/ 170694 w 2821056"/>
                <a:gd name="connsiteY1" fmla="*/ 1699696 h 1836568"/>
                <a:gd name="connsiteX2" fmla="*/ 2650362 w 2821056"/>
                <a:gd name="connsiteY2" fmla="*/ 1699696 h 1836568"/>
                <a:gd name="connsiteX3" fmla="*/ 2650362 w 2821056"/>
                <a:gd name="connsiteY3" fmla="*/ 136872 h 1836568"/>
                <a:gd name="connsiteX4" fmla="*/ 0 w 2821056"/>
                <a:gd name="connsiteY4" fmla="*/ 0 h 1836568"/>
                <a:gd name="connsiteX5" fmla="*/ 2821056 w 2821056"/>
                <a:gd name="connsiteY5" fmla="*/ 0 h 1836568"/>
                <a:gd name="connsiteX6" fmla="*/ 2821056 w 2821056"/>
                <a:gd name="connsiteY6" fmla="*/ 1836568 h 1836568"/>
                <a:gd name="connsiteX7" fmla="*/ 0 w 2821056"/>
                <a:gd name="connsiteY7" fmla="*/ 1836568 h 183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056" h="1836568">
                  <a:moveTo>
                    <a:pt x="170694" y="136872"/>
                  </a:moveTo>
                  <a:lnTo>
                    <a:pt x="170694" y="1699696"/>
                  </a:lnTo>
                  <a:lnTo>
                    <a:pt x="2650362" y="1699696"/>
                  </a:lnTo>
                  <a:lnTo>
                    <a:pt x="2650362" y="136872"/>
                  </a:lnTo>
                  <a:close/>
                  <a:moveTo>
                    <a:pt x="0" y="0"/>
                  </a:moveTo>
                  <a:lnTo>
                    <a:pt x="2821056" y="0"/>
                  </a:lnTo>
                  <a:lnTo>
                    <a:pt x="2821056" y="1836568"/>
                  </a:lnTo>
                  <a:lnTo>
                    <a:pt x="0" y="1836568"/>
                  </a:lnTo>
                  <a:close/>
                </a:path>
              </a:pathLst>
            </a:cu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31920" fontAlgn="base">
                <a:spcBef>
                  <a:spcPct val="0"/>
                </a:spcBef>
                <a:spcAft>
                  <a:spcPct val="0"/>
                </a:spcAft>
                <a:defRPr/>
              </a:pPr>
              <a:endParaRPr lang="en-US" sz="1224" kern="0">
                <a:gradFill>
                  <a:gsLst>
                    <a:gs pos="0">
                      <a:srgbClr val="FFFFFF"/>
                    </a:gs>
                    <a:gs pos="100000">
                      <a:srgbClr val="FFFFFF"/>
                    </a:gs>
                  </a:gsLst>
                  <a:lin ang="5400000" scaled="0"/>
                </a:gradFill>
              </a:endParaRPr>
            </a:p>
          </p:txBody>
        </p:sp>
      </p:grpSp>
      <p:sp>
        <p:nvSpPr>
          <p:cNvPr id="82" name="Rectangle 81"/>
          <p:cNvSpPr/>
          <p:nvPr userDrawn="1"/>
        </p:nvSpPr>
        <p:spPr>
          <a:xfrm>
            <a:off x="11108411" y="1780096"/>
            <a:ext cx="1328071" cy="394087"/>
          </a:xfrm>
          <a:prstGeom prst="rect">
            <a:avLst/>
          </a:prstGeom>
          <a:solidFill>
            <a:srgbClr val="BFBFBF"/>
          </a:solidFill>
          <a:ln w="10795" cap="flat" cmpd="sng" algn="ctr">
            <a:noFill/>
            <a:prstDash val="solid"/>
          </a:ln>
          <a:effectLst/>
        </p:spPr>
        <p:txBody>
          <a:bodyPr lIns="91378" tIns="0" rIns="0" bIns="0" rtlCol="0" anchor="ctr"/>
          <a:lstStyle/>
          <a:p>
            <a:pPr lvl="0" defTabSz="685334">
              <a:lnSpc>
                <a:spcPct val="90000"/>
              </a:lnSpc>
            </a:pPr>
            <a:endParaRPr lang="en-US" sz="1071" kern="0">
              <a:gradFill>
                <a:gsLst>
                  <a:gs pos="0">
                    <a:schemeClr val="bg1"/>
                  </a:gs>
                  <a:gs pos="74000">
                    <a:schemeClr val="bg1"/>
                  </a:gs>
                </a:gsLst>
                <a:lin ang="5400000" scaled="1"/>
              </a:gradFill>
              <a:ea typeface="Verdana" pitchFamily="34" charset="0"/>
              <a:cs typeface="Segoe UI" panose="020B0502040204020203" pitchFamily="34" charset="0"/>
            </a:endParaRPr>
          </a:p>
        </p:txBody>
      </p:sp>
      <p:pic>
        <p:nvPicPr>
          <p:cNvPr id="83" name="Picture 48" descr="C:\Users\sakuu\Documents\Ballmer MGX 2011\Tile Icons\Calendar Engineeri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12115476" y="1818383"/>
            <a:ext cx="298203" cy="314861"/>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userDrawn="1"/>
        </p:nvSpPr>
        <p:spPr>
          <a:xfrm>
            <a:off x="11108414" y="3381826"/>
            <a:ext cx="1328069" cy="394086"/>
          </a:xfrm>
          <a:prstGeom prst="rect">
            <a:avLst/>
          </a:prstGeom>
          <a:solidFill>
            <a:srgbClr val="BFBFBF"/>
          </a:solidFill>
          <a:ln w="10795" cap="flat" cmpd="sng" algn="ctr">
            <a:noFill/>
            <a:prstDash val="solid"/>
          </a:ln>
          <a:effectLst/>
        </p:spPr>
        <p:txBody>
          <a:bodyPr lIns="91378" tIns="0" rIns="0" bIns="0" rtlCol="0" anchor="ctr"/>
          <a:lstStyle/>
          <a:p>
            <a:pPr defTabSz="685334">
              <a:defRPr/>
            </a:pPr>
            <a:endParaRPr lang="en-US" sz="1071" kern="0">
              <a:gradFill>
                <a:gsLst>
                  <a:gs pos="0">
                    <a:schemeClr val="bg1"/>
                  </a:gs>
                  <a:gs pos="74000">
                    <a:schemeClr val="bg1"/>
                  </a:gs>
                </a:gsLst>
                <a:lin ang="5400000" scaled="1"/>
              </a:gradFill>
              <a:ea typeface="Verdana" pitchFamily="34" charset="0"/>
              <a:cs typeface="Segoe UI" panose="020B0502040204020203" pitchFamily="34" charset="0"/>
            </a:endParaRPr>
          </a:p>
        </p:txBody>
      </p:sp>
      <p:sp>
        <p:nvSpPr>
          <p:cNvPr id="85" name="Freeform 15"/>
          <p:cNvSpPr>
            <a:spLocks noEditPoints="1"/>
          </p:cNvSpPr>
          <p:nvPr userDrawn="1"/>
        </p:nvSpPr>
        <p:spPr bwMode="black">
          <a:xfrm>
            <a:off x="12115740" y="3442424"/>
            <a:ext cx="261291" cy="277204"/>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9637" tIns="54818" rIns="109637" bIns="54818" numCol="1" anchor="t" anchorCtr="0" compatLnSpc="1">
            <a:prstTxWarp prst="textNoShape">
              <a:avLst/>
            </a:prstTxWarp>
          </a:bodyPr>
          <a:lstStyle/>
          <a:p>
            <a:pPr defTabSz="609050">
              <a:defRPr/>
            </a:pPr>
            <a:endParaRPr lang="en-US" sz="2855" kern="0">
              <a:solidFill>
                <a:srgbClr val="FFFFFF"/>
              </a:solidFill>
            </a:endParaRPr>
          </a:p>
        </p:txBody>
      </p:sp>
      <p:sp>
        <p:nvSpPr>
          <p:cNvPr id="86" name="Content Placeholder 39"/>
          <p:cNvSpPr>
            <a:spLocks noGrp="1"/>
          </p:cNvSpPr>
          <p:nvPr>
            <p:ph sz="quarter" idx="34" hasCustomPrompt="1"/>
          </p:nvPr>
        </p:nvSpPr>
        <p:spPr>
          <a:xfrm>
            <a:off x="365292" y="2583339"/>
            <a:ext cx="3575998" cy="3726632"/>
          </a:xfrm>
          <a:prstGeom prst="rect">
            <a:avLst/>
          </a:prstGeom>
          <a:solidFill>
            <a:srgbClr val="92D050"/>
          </a:solidFill>
        </p:spPr>
        <p:txBody>
          <a:bodyPr lIns="91440" rIns="91440">
            <a:noAutofit/>
          </a:bodyPr>
          <a:lstStyle>
            <a:lvl1pPr marL="117244" indent="-117244">
              <a:spcBef>
                <a:spcPts val="0"/>
              </a:spcBef>
              <a:spcAft>
                <a:spcPts val="416"/>
              </a:spcAft>
              <a:buFont typeface="Wingdings" panose="05000000000000000000" pitchFamily="2" charset="2"/>
              <a:buChar char="§"/>
              <a:defRPr sz="1428">
                <a:solidFill>
                  <a:schemeClr val="bg1"/>
                </a:solidFill>
                <a:latin typeface="Segoe UI Light" panose="020B0502040204020203" pitchFamily="34" charset="0"/>
                <a:cs typeface="Segoe UI Light" panose="020B0502040204020203" pitchFamily="34" charset="0"/>
              </a:defRPr>
            </a:lvl1pPr>
            <a:lvl2pPr>
              <a:defRPr sz="1040"/>
            </a:lvl2pPr>
            <a:lvl3pPr>
              <a:defRPr sz="1040"/>
            </a:lvl3pPr>
            <a:lvl4pPr>
              <a:defRPr sz="1040"/>
            </a:lvl4pPr>
            <a:lvl5pPr>
              <a:defRPr sz="1040"/>
            </a:lvl5pPr>
          </a:lstStyle>
          <a:p>
            <a:pPr lvl="0"/>
            <a:r>
              <a:rPr lang="en-US"/>
              <a:t>&lt;STAGEOVERVIEW&gt;</a:t>
            </a:r>
          </a:p>
        </p:txBody>
      </p:sp>
      <p:sp>
        <p:nvSpPr>
          <p:cNvPr id="87" name="Content Placeholder 39"/>
          <p:cNvSpPr>
            <a:spLocks noGrp="1"/>
          </p:cNvSpPr>
          <p:nvPr>
            <p:ph sz="quarter" idx="35" hasCustomPrompt="1"/>
          </p:nvPr>
        </p:nvSpPr>
        <p:spPr>
          <a:xfrm>
            <a:off x="4071765" y="2920881"/>
            <a:ext cx="6686045" cy="1380613"/>
          </a:xfrm>
          <a:prstGeom prst="rect">
            <a:avLst/>
          </a:prstGeom>
        </p:spPr>
        <p:txBody>
          <a:bodyPr lIns="91440" rIns="91440">
            <a:noAutofit/>
          </a:bodyPr>
          <a:lstStyle>
            <a:lvl1pPr marL="117244" indent="-117244">
              <a:spcBef>
                <a:spcPts val="0"/>
              </a:spcBef>
              <a:spcAft>
                <a:spcPts val="416"/>
              </a:spcAft>
              <a:buFont typeface="Wingdings" panose="05000000000000000000" pitchFamily="2" charset="2"/>
              <a:buChar char="§"/>
              <a:defRPr sz="1428">
                <a:solidFill>
                  <a:schemeClr val="bg1"/>
                </a:solidFill>
                <a:latin typeface="Segoe UI Light" panose="020B0502040204020203" pitchFamily="34" charset="0"/>
                <a:cs typeface="Segoe UI Light" panose="020B0502040204020203" pitchFamily="34" charset="0"/>
              </a:defRPr>
            </a:lvl1pPr>
            <a:lvl2pPr>
              <a:defRPr sz="1040"/>
            </a:lvl2pPr>
            <a:lvl3pPr>
              <a:defRPr sz="1040"/>
            </a:lvl3pPr>
            <a:lvl4pPr>
              <a:defRPr sz="1040"/>
            </a:lvl4pPr>
            <a:lvl5pPr>
              <a:defRPr sz="1040"/>
            </a:lvl5pPr>
          </a:lstStyle>
          <a:p>
            <a:pPr lvl="0"/>
            <a:r>
              <a:rPr lang="en-US"/>
              <a:t>&lt;MICROSOFTACTIVITIES&gt;</a:t>
            </a:r>
          </a:p>
        </p:txBody>
      </p:sp>
      <p:sp>
        <p:nvSpPr>
          <p:cNvPr id="88" name="Content Placeholder 39"/>
          <p:cNvSpPr>
            <a:spLocks noGrp="1"/>
          </p:cNvSpPr>
          <p:nvPr>
            <p:ph sz="quarter" idx="36" hasCustomPrompt="1"/>
          </p:nvPr>
        </p:nvSpPr>
        <p:spPr>
          <a:xfrm>
            <a:off x="4071719" y="4779483"/>
            <a:ext cx="6688782" cy="1530487"/>
          </a:xfrm>
          <a:prstGeom prst="rect">
            <a:avLst/>
          </a:prstGeom>
        </p:spPr>
        <p:txBody>
          <a:bodyPr lIns="91440" rIns="91440">
            <a:noAutofit/>
          </a:bodyPr>
          <a:lstStyle>
            <a:lvl1pPr marL="117244" indent="-117244">
              <a:spcBef>
                <a:spcPts val="0"/>
              </a:spcBef>
              <a:spcAft>
                <a:spcPts val="416"/>
              </a:spcAft>
              <a:buFont typeface="Wingdings" panose="05000000000000000000" pitchFamily="2" charset="2"/>
              <a:buChar char="§"/>
              <a:defRPr sz="1428">
                <a:solidFill>
                  <a:schemeClr val="bg1"/>
                </a:solidFill>
                <a:latin typeface="Segoe UI Light" panose="020B0502040204020203" pitchFamily="34" charset="0"/>
                <a:cs typeface="Segoe UI Light" panose="020B0502040204020203" pitchFamily="34" charset="0"/>
              </a:defRPr>
            </a:lvl1pPr>
            <a:lvl2pPr>
              <a:defRPr sz="1040"/>
            </a:lvl2pPr>
            <a:lvl3pPr>
              <a:defRPr sz="1040"/>
            </a:lvl3pPr>
            <a:lvl4pPr>
              <a:defRPr sz="1040"/>
            </a:lvl4pPr>
            <a:lvl5pPr>
              <a:defRPr sz="1040"/>
            </a:lvl5pPr>
          </a:lstStyle>
          <a:p>
            <a:pPr lvl="0"/>
            <a:r>
              <a:rPr lang="en-US"/>
              <a:t>&lt;CUSTOMERACTIVITIES&gt;</a:t>
            </a:r>
          </a:p>
        </p:txBody>
      </p:sp>
      <p:sp>
        <p:nvSpPr>
          <p:cNvPr id="89" name="Text Placeholder 6"/>
          <p:cNvSpPr>
            <a:spLocks noGrp="1"/>
          </p:cNvSpPr>
          <p:nvPr>
            <p:ph type="body" sz="quarter" idx="11" hasCustomPrompt="1"/>
          </p:nvPr>
        </p:nvSpPr>
        <p:spPr>
          <a:xfrm>
            <a:off x="375576" y="346689"/>
            <a:ext cx="11902795" cy="784759"/>
          </a:xfrm>
          <a:prstGeom prst="rect">
            <a:avLst/>
          </a:prstGeom>
        </p:spPr>
        <p:txBody>
          <a:bodyPr anchor="ctr">
            <a:noAutofit/>
          </a:bodyPr>
          <a:lstStyle>
            <a:lvl1pPr marL="0" indent="0" algn="l">
              <a:buNone/>
              <a:defRPr lang="en-US" sz="4488" b="0" kern="1200" cap="none" baseline="0" dirty="0">
                <a:solidFill>
                  <a:schemeClr val="tx1">
                    <a:lumMod val="50000"/>
                    <a:lumOff val="50000"/>
                  </a:schemeClr>
                </a:solidFill>
                <a:latin typeface="Segoe UI Light" panose="020B0502040204020203" pitchFamily="34" charset="0"/>
                <a:ea typeface="+mj-ea"/>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&lt;OFFERINGNAME&gt;</a:t>
            </a:r>
            <a:endParaRPr lang="en-US"/>
          </a:p>
        </p:txBody>
      </p:sp>
      <p:sp>
        <p:nvSpPr>
          <p:cNvPr id="90" name="Text Placeholder 6"/>
          <p:cNvSpPr>
            <a:spLocks noGrp="1"/>
          </p:cNvSpPr>
          <p:nvPr>
            <p:ph type="body" sz="quarter" idx="17" hasCustomPrompt="1"/>
          </p:nvPr>
        </p:nvSpPr>
        <p:spPr>
          <a:xfrm>
            <a:off x="375576" y="1771769"/>
            <a:ext cx="3569118" cy="702789"/>
          </a:xfrm>
          <a:prstGeom prst="rect">
            <a:avLst/>
          </a:prstGeom>
        </p:spPr>
        <p:txBody>
          <a:bodyPr anchor="ctr">
            <a:noAutofit/>
          </a:bodyPr>
          <a:lstStyle>
            <a:lvl1pPr marL="0" indent="0" algn="l">
              <a:buNone/>
              <a:defRPr kumimoji="0" lang="en-US" sz="2040" b="0" i="0" u="none" strike="noStrike" kern="1200" cap="none" spc="-31"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&lt;STAGE&gt;</a:t>
            </a:r>
            <a:endParaRPr lang="en-US"/>
          </a:p>
        </p:txBody>
      </p:sp>
      <p:sp>
        <p:nvSpPr>
          <p:cNvPr id="91" name="Text Placeholder 6"/>
          <p:cNvSpPr>
            <a:spLocks noGrp="1"/>
          </p:cNvSpPr>
          <p:nvPr>
            <p:ph type="body" sz="quarter" idx="37" hasCustomPrompt="1"/>
          </p:nvPr>
        </p:nvSpPr>
        <p:spPr>
          <a:xfrm>
            <a:off x="4080043" y="1771769"/>
            <a:ext cx="5680509" cy="706504"/>
          </a:xfrm>
          <a:prstGeom prst="rect">
            <a:avLst/>
          </a:prstGeom>
        </p:spPr>
        <p:txBody>
          <a:bodyPr anchor="ctr">
            <a:noAutofit/>
          </a:bodyPr>
          <a:lstStyle>
            <a:lvl1pPr marL="0" indent="0" algn="l">
              <a:buNone/>
              <a:defRPr kumimoji="0" lang="en-US" sz="2040" b="0" i="0" u="none" strike="noStrike" kern="1200" cap="none" spc="-31"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&lt;DURATION&gt;</a:t>
            </a:r>
            <a:endParaRPr lang="en-US"/>
          </a:p>
        </p:txBody>
      </p:sp>
      <p:sp>
        <p:nvSpPr>
          <p:cNvPr id="92" name="Text Placeholder 6"/>
          <p:cNvSpPr>
            <a:spLocks noGrp="1"/>
          </p:cNvSpPr>
          <p:nvPr>
            <p:ph type="body" sz="quarter" idx="38" hasCustomPrompt="1"/>
          </p:nvPr>
        </p:nvSpPr>
        <p:spPr>
          <a:xfrm>
            <a:off x="11108405" y="1779786"/>
            <a:ext cx="975719" cy="385545"/>
          </a:xfrm>
          <a:prstGeom prst="rect">
            <a:avLst/>
          </a:prstGeom>
        </p:spPr>
        <p:txBody>
          <a:bodyPr lIns="46800" rIns="46800" anchor="ctr">
            <a:noAutofit/>
          </a:bodyPr>
          <a:lstStyle>
            <a:lvl1pPr marL="0" indent="0" algn="l">
              <a:buNone/>
              <a:defRPr kumimoji="0" lang="en-US" sz="1122" b="0" i="0" u="none" strike="noStrike" kern="1200" cap="none" spc="-31"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&lt;STAGE1&gt;</a:t>
            </a:r>
            <a:endParaRPr lang="en-US"/>
          </a:p>
        </p:txBody>
      </p:sp>
      <p:sp>
        <p:nvSpPr>
          <p:cNvPr id="93" name="Text Placeholder 6"/>
          <p:cNvSpPr>
            <a:spLocks noGrp="1"/>
          </p:cNvSpPr>
          <p:nvPr>
            <p:ph type="body" sz="quarter" idx="39" hasCustomPrompt="1"/>
          </p:nvPr>
        </p:nvSpPr>
        <p:spPr>
          <a:xfrm>
            <a:off x="11108405" y="2317118"/>
            <a:ext cx="975719" cy="386462"/>
          </a:xfrm>
          <a:prstGeom prst="rect">
            <a:avLst/>
          </a:prstGeom>
        </p:spPr>
        <p:txBody>
          <a:bodyPr lIns="46800" rIns="46800" anchor="ctr">
            <a:noAutofit/>
          </a:bodyPr>
          <a:lstStyle>
            <a:lvl1pPr marL="0" indent="0" algn="l">
              <a:buNone/>
              <a:defRPr kumimoji="0" lang="en-US" sz="1122" b="0" i="0" u="none" strike="noStrike" kern="1200" cap="none" spc="-31"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&lt;STAGE2&gt;</a:t>
            </a:r>
            <a:endParaRPr lang="en-US"/>
          </a:p>
        </p:txBody>
      </p:sp>
      <p:sp>
        <p:nvSpPr>
          <p:cNvPr id="94" name="Text Placeholder 6"/>
          <p:cNvSpPr>
            <a:spLocks noGrp="1"/>
          </p:cNvSpPr>
          <p:nvPr>
            <p:ph type="body" sz="quarter" idx="40" hasCustomPrompt="1"/>
          </p:nvPr>
        </p:nvSpPr>
        <p:spPr>
          <a:xfrm>
            <a:off x="11108405" y="2850652"/>
            <a:ext cx="975719" cy="386462"/>
          </a:xfrm>
          <a:prstGeom prst="rect">
            <a:avLst/>
          </a:prstGeom>
        </p:spPr>
        <p:txBody>
          <a:bodyPr lIns="46800" rIns="46800" anchor="ctr">
            <a:noAutofit/>
          </a:bodyPr>
          <a:lstStyle>
            <a:lvl1pPr marL="0" indent="0" algn="l">
              <a:buNone/>
              <a:defRPr kumimoji="0" lang="en-US" sz="1122" b="0" i="0" u="none" strike="noStrike" kern="1200" cap="none" spc="-31"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&lt;STAGE3&gt;</a:t>
            </a:r>
            <a:endParaRPr lang="en-US"/>
          </a:p>
        </p:txBody>
      </p:sp>
      <p:sp>
        <p:nvSpPr>
          <p:cNvPr id="95" name="Text Placeholder 6"/>
          <p:cNvSpPr>
            <a:spLocks noGrp="1"/>
          </p:cNvSpPr>
          <p:nvPr>
            <p:ph type="body" sz="quarter" idx="41" hasCustomPrompt="1"/>
          </p:nvPr>
        </p:nvSpPr>
        <p:spPr>
          <a:xfrm>
            <a:off x="11108405" y="3384940"/>
            <a:ext cx="975719" cy="386462"/>
          </a:xfrm>
          <a:prstGeom prst="rect">
            <a:avLst/>
          </a:prstGeom>
        </p:spPr>
        <p:txBody>
          <a:bodyPr lIns="46800" rIns="46800" anchor="ctr">
            <a:noAutofit/>
          </a:bodyPr>
          <a:lstStyle>
            <a:lvl1pPr marL="0" indent="0" algn="l">
              <a:buNone/>
              <a:defRPr kumimoji="0" lang="en-US" sz="1122" b="0" i="0" u="none" strike="noStrike" kern="1200" cap="none" spc="-31"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&lt;STAGE4&gt;</a:t>
            </a:r>
            <a:endParaRPr lang="en-US"/>
          </a:p>
        </p:txBody>
      </p:sp>
      <p:sp>
        <p:nvSpPr>
          <p:cNvPr id="97" name="Rectangle 96"/>
          <p:cNvSpPr/>
          <p:nvPr userDrawn="1"/>
        </p:nvSpPr>
        <p:spPr>
          <a:xfrm>
            <a:off x="11108415" y="3915826"/>
            <a:ext cx="1328067" cy="394086"/>
          </a:xfrm>
          <a:prstGeom prst="rect">
            <a:avLst/>
          </a:prstGeom>
          <a:solidFill>
            <a:srgbClr val="BFBFBF"/>
          </a:solidFill>
          <a:ln w="10795" cap="flat" cmpd="sng" algn="ctr">
            <a:noFill/>
            <a:prstDash val="solid"/>
          </a:ln>
          <a:effectLst/>
        </p:spPr>
        <p:txBody>
          <a:bodyPr lIns="91378" tIns="0" rIns="0" bIns="0" rtlCol="0" anchor="ctr"/>
          <a:lstStyle/>
          <a:p>
            <a:pPr defTabSz="685334">
              <a:defRPr/>
            </a:pPr>
            <a:endParaRPr lang="en-US" sz="1071" kern="0">
              <a:gradFill>
                <a:gsLst>
                  <a:gs pos="0">
                    <a:schemeClr val="bg1"/>
                  </a:gs>
                  <a:gs pos="74000">
                    <a:schemeClr val="bg1"/>
                  </a:gs>
                </a:gsLst>
                <a:lin ang="5400000" scaled="1"/>
              </a:gradFill>
              <a:ea typeface="Verdana" pitchFamily="34" charset="0"/>
              <a:cs typeface="Segoe UI" panose="020B0502040204020203" pitchFamily="34" charset="0"/>
            </a:endParaRPr>
          </a:p>
        </p:txBody>
      </p:sp>
      <p:sp>
        <p:nvSpPr>
          <p:cNvPr id="98" name="Text Placeholder 6"/>
          <p:cNvSpPr>
            <a:spLocks noGrp="1"/>
          </p:cNvSpPr>
          <p:nvPr>
            <p:ph type="body" sz="quarter" idx="43" hasCustomPrompt="1"/>
          </p:nvPr>
        </p:nvSpPr>
        <p:spPr>
          <a:xfrm>
            <a:off x="11108415" y="3919108"/>
            <a:ext cx="975719" cy="386462"/>
          </a:xfrm>
          <a:prstGeom prst="rect">
            <a:avLst/>
          </a:prstGeom>
        </p:spPr>
        <p:txBody>
          <a:bodyPr lIns="46800" rIns="46800" anchor="ctr">
            <a:noAutofit/>
          </a:bodyPr>
          <a:lstStyle>
            <a:lvl1pPr marL="0" indent="0" algn="l">
              <a:buNone/>
              <a:defRPr kumimoji="0" lang="en-US" sz="1122" b="0" i="0" u="none" strike="noStrike" kern="1200" cap="none" spc="-31"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32597" rtl="0" eaLnBrk="1" latinLnBrk="0" hangingPunct="1">
              <a:lnSpc>
                <a:spcPct val="90000"/>
              </a:lnSpc>
              <a:spcBef>
                <a:spcPts val="1020"/>
              </a:spcBef>
              <a:buFont typeface="Arial" panose="020B0604020202020204" pitchFamily="34" charset="0"/>
              <a:buNone/>
            </a:pPr>
            <a:r>
              <a:rPr lang="en-GB"/>
              <a:t>&lt;STAGE5&gt;</a:t>
            </a:r>
            <a:endParaRPr lang="en-US"/>
          </a:p>
        </p:txBody>
      </p:sp>
      <p:sp>
        <p:nvSpPr>
          <p:cNvPr id="99" name="Freeform 9"/>
          <p:cNvSpPr>
            <a:spLocks noEditPoints="1"/>
          </p:cNvSpPr>
          <p:nvPr userDrawn="1"/>
        </p:nvSpPr>
        <p:spPr bwMode="black">
          <a:xfrm>
            <a:off x="12157651" y="3984210"/>
            <a:ext cx="236070" cy="23849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2216"/>
          </a:p>
        </p:txBody>
      </p:sp>
    </p:spTree>
    <p:extLst>
      <p:ext uri="{BB962C8B-B14F-4D97-AF65-F5344CB8AC3E}">
        <p14:creationId xmlns:p14="http://schemas.microsoft.com/office/powerpoint/2010/main" val="24154408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283" y="0"/>
            <a:ext cx="12446758" cy="7001301"/>
          </a:xfrm>
          <a:prstGeom prst="rect">
            <a:avLst/>
          </a:prstGeom>
        </p:spPr>
      </p:pic>
      <p:sp>
        <p:nvSpPr>
          <p:cNvPr id="18" name="Rectangle 17"/>
          <p:cNvSpPr/>
          <p:nvPr userDrawn="1"/>
        </p:nvSpPr>
        <p:spPr bwMode="gray">
          <a:xfrm>
            <a:off x="274638" y="2125663"/>
            <a:ext cx="6400800" cy="3657600"/>
          </a:xfrm>
          <a:prstGeom prst="rect">
            <a:avLst/>
          </a:prstGeom>
          <a:solidFill>
            <a:schemeClr val="accent5">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2" y="6269753"/>
            <a:ext cx="1552931" cy="332660"/>
          </a:xfrm>
          <a:prstGeom prst="rect">
            <a:avLst/>
          </a:prstGeom>
        </p:spPr>
      </p:pic>
      <p:sp>
        <p:nvSpPr>
          <p:cNvPr id="13"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chemeClr val="bg1"/>
                </a:solidFill>
              </a:rPr>
              <a:t>Services</a:t>
            </a:r>
            <a:endParaRPr lang="en-US" sz="2400">
              <a:solidFill>
                <a:schemeClr val="bg1"/>
              </a:solidFill>
              <a:latin typeface="Segoe UI"/>
            </a:endParaRPr>
          </a:p>
        </p:txBody>
      </p:sp>
    </p:spTree>
    <p:extLst>
      <p:ext uri="{BB962C8B-B14F-4D97-AF65-F5344CB8AC3E}">
        <p14:creationId xmlns:p14="http://schemas.microsoft.com/office/powerpoint/2010/main" val="14118887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 y="1"/>
            <a:ext cx="12434709" cy="6994524"/>
          </a:xfrm>
          <a:prstGeom prst="rect">
            <a:avLst/>
          </a:prstGeom>
        </p:spPr>
      </p:pic>
      <p:sp>
        <p:nvSpPr>
          <p:cNvPr id="12" name="Rectangle 11"/>
          <p:cNvSpPr/>
          <p:nvPr userDrawn="1"/>
        </p:nvSpPr>
        <p:spPr bwMode="gray">
          <a:xfrm>
            <a:off x="274639" y="2125663"/>
            <a:ext cx="7315200" cy="3657600"/>
          </a:xfrm>
          <a:prstGeom prst="rect">
            <a:avLst/>
          </a:prstGeom>
          <a:solidFill>
            <a:schemeClr val="accent5">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73051" y="2123925"/>
            <a:ext cx="7316788" cy="1830538"/>
          </a:xfrm>
          <a:noFill/>
        </p:spPr>
        <p:txBody>
          <a:bodyPr lIns="146304" tIns="91440" rIns="146304" bIns="91440" anchor="t" anchorCtr="0"/>
          <a:lstStyle>
            <a:lvl1pPr>
              <a:defRPr sz="5399" spc="-100"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hasCustomPrompt="1"/>
          </p:nvPr>
        </p:nvSpPr>
        <p:spPr bwMode="ltGray">
          <a:xfrm>
            <a:off x="273051" y="3946526"/>
            <a:ext cx="7316788" cy="1828800"/>
          </a:xfrm>
          <a:noFill/>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0" y="6182090"/>
            <a:ext cx="1552931" cy="332660"/>
          </a:xfrm>
          <a:prstGeom prst="rect">
            <a:avLst/>
          </a:prstGeom>
        </p:spPr>
      </p:pic>
      <p:sp>
        <p:nvSpPr>
          <p:cNvPr id="10"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chemeClr val="bg1"/>
                </a:solidFill>
              </a:rPr>
              <a:t>Services</a:t>
            </a:r>
            <a:endParaRPr lang="en-US" sz="2400">
              <a:solidFill>
                <a:schemeClr val="bg1"/>
              </a:solidFill>
              <a:latin typeface="Segoe UI"/>
            </a:endParaRPr>
          </a:p>
        </p:txBody>
      </p:sp>
    </p:spTree>
    <p:extLst>
      <p:ext uri="{BB962C8B-B14F-4D97-AF65-F5344CB8AC3E}">
        <p14:creationId xmlns:p14="http://schemas.microsoft.com/office/powerpoint/2010/main" val="24488964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5594" cy="6995022"/>
          </a:xfrm>
          <a:prstGeom prst="rect">
            <a:avLst/>
          </a:prstGeom>
        </p:spPr>
      </p:pic>
      <p:sp>
        <p:nvSpPr>
          <p:cNvPr id="10" name="Rectangle 9"/>
          <p:cNvSpPr/>
          <p:nvPr userDrawn="1"/>
        </p:nvSpPr>
        <p:spPr bwMode="gray">
          <a:xfrm>
            <a:off x="274638" y="2125678"/>
            <a:ext cx="6400800" cy="3657600"/>
          </a:xfrm>
          <a:prstGeom prst="rect">
            <a:avLst/>
          </a:prstGeom>
          <a:solidFill>
            <a:schemeClr val="accent5">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3050" y="2125678"/>
            <a:ext cx="6402388" cy="1828801"/>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74638" y="3954477"/>
            <a:ext cx="6400800" cy="1828800"/>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a:t>Speaker Name</a:t>
            </a: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0" y="6182441"/>
            <a:ext cx="1552931" cy="332660"/>
          </a:xfrm>
          <a:prstGeom prst="rect">
            <a:avLst/>
          </a:prstGeom>
        </p:spPr>
      </p:pic>
      <p:sp>
        <p:nvSpPr>
          <p:cNvPr id="8"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Services</a:t>
            </a:r>
            <a:endParaRPr lang="en-US" sz="2400">
              <a:latin typeface="Segoe UI"/>
            </a:endParaRPr>
          </a:p>
        </p:txBody>
      </p:sp>
    </p:spTree>
    <p:extLst>
      <p:ext uri="{BB962C8B-B14F-4D97-AF65-F5344CB8AC3E}">
        <p14:creationId xmlns:p14="http://schemas.microsoft.com/office/powerpoint/2010/main" val="269034250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2" name="Rectangle 11"/>
          <p:cNvSpPr/>
          <p:nvPr userDrawn="1"/>
        </p:nvSpPr>
        <p:spPr bwMode="gray">
          <a:xfrm>
            <a:off x="274703" y="2125677"/>
            <a:ext cx="7315200" cy="3657586"/>
          </a:xfrm>
          <a:prstGeom prst="rect">
            <a:avLst/>
          </a:prstGeom>
          <a:solidFill>
            <a:schemeClr val="accent5">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74639" y="2125664"/>
            <a:ext cx="7315200" cy="1828800"/>
          </a:xfrm>
          <a:noFill/>
        </p:spPr>
        <p:txBody>
          <a:bodyPr lIns="146304" tIns="91440" rIns="146304" bIns="91440" anchor="t" anchorCtr="0"/>
          <a:lstStyle>
            <a:lvl1pPr>
              <a:defRPr sz="5999" spc="-100" baseline="0">
                <a:gradFill>
                  <a:gsLst>
                    <a:gs pos="0">
                      <a:srgbClr val="FFFFFF"/>
                    </a:gs>
                    <a:gs pos="100000">
                      <a:srgbClr val="FFFFFF"/>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bwMode="ltGray">
          <a:xfrm>
            <a:off x="274640" y="3952875"/>
            <a:ext cx="7315200" cy="1830388"/>
          </a:xfrm>
          <a:noFill/>
        </p:spPr>
        <p:txBody>
          <a:bodyPr lIns="146304" tIns="109728" rIns="146304" bIns="109728">
            <a:noAutofit/>
          </a:bodyPr>
          <a:lstStyle>
            <a:lvl1pPr marL="0" indent="0">
              <a:spcBef>
                <a:spcPts val="0"/>
              </a:spcBef>
              <a:buNone/>
              <a:defRPr sz="3199"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425964" y="6173388"/>
            <a:ext cx="1552931" cy="332660"/>
          </a:xfrm>
          <a:prstGeom prst="rect">
            <a:avLst/>
          </a:prstGeom>
        </p:spPr>
      </p:pic>
      <p:sp>
        <p:nvSpPr>
          <p:cNvPr id="9"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Services</a:t>
            </a:r>
            <a:endParaRPr lang="en-US" sz="2400">
              <a:latin typeface="Segoe UI"/>
            </a:endParaRPr>
          </a:p>
        </p:txBody>
      </p:sp>
    </p:spTree>
    <p:extLst>
      <p:ext uri="{BB962C8B-B14F-4D97-AF65-F5344CB8AC3E}">
        <p14:creationId xmlns:p14="http://schemas.microsoft.com/office/powerpoint/2010/main" val="30788601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3333">
                      <a:schemeClr val="tx1"/>
                    </a:gs>
                    <a:gs pos="39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8"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chemeClr val="tx1"/>
                </a:solidFill>
              </a:rPr>
              <a:t>Services</a:t>
            </a:r>
            <a:endParaRPr lang="en-US" sz="2400">
              <a:solidFill>
                <a:schemeClr val="tx1"/>
              </a:solidFill>
              <a:latin typeface="Segoe UI"/>
            </a:endParaRPr>
          </a:p>
        </p:txBody>
      </p:sp>
    </p:spTree>
    <p:extLst>
      <p:ext uri="{BB962C8B-B14F-4D97-AF65-F5344CB8AC3E}">
        <p14:creationId xmlns:p14="http://schemas.microsoft.com/office/powerpoint/2010/main" val="9798893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6080" y="6240462"/>
            <a:ext cx="1617196" cy="346426"/>
          </a:xfrm>
          <a:prstGeom prst="rect">
            <a:avLst/>
          </a:prstGeom>
        </p:spPr>
      </p:pic>
      <p:sp>
        <p:nvSpPr>
          <p:cNvPr id="7" name="Text Placeholder 2"/>
          <p:cNvSpPr txBox="1">
            <a:spLocks/>
          </p:cNvSpPr>
          <p:nvPr userDrawn="1"/>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Services</a:t>
            </a:r>
            <a:endParaRPr lang="en-US" sz="2400">
              <a:latin typeface="Segoe UI"/>
            </a:endParaRPr>
          </a:p>
        </p:txBody>
      </p:sp>
    </p:spTree>
    <p:extLst>
      <p:ext uri="{BB962C8B-B14F-4D97-AF65-F5344CB8AC3E}">
        <p14:creationId xmlns:p14="http://schemas.microsoft.com/office/powerpoint/2010/main" val="306992378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9618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3C7469"/>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28379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Text Placeholder 2"/>
          <p:cNvSpPr>
            <a:spLocks noGrp="1"/>
          </p:cNvSpPr>
          <p:nvPr>
            <p:ph type="body" sz="quarter" idx="16" hasCustomPrompt="1"/>
          </p:nvPr>
        </p:nvSpPr>
        <p:spPr>
          <a:xfrm>
            <a:off x="435649" y="2185093"/>
            <a:ext cx="7168184"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36124" y="1678138"/>
            <a:ext cx="717009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147236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81517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45876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5346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3C746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2255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 Section Title add image dark fo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2436474" cy="738536"/>
          </a:xfrm>
        </p:spPr>
        <p:txBody>
          <a:bodyPr/>
          <a:lstStyle/>
          <a:p>
            <a:endParaRPr lang="en-US"/>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117" spc="-100" baseline="0">
                <a:solidFill>
                  <a:schemeClr val="tx1"/>
                </a:solidFill>
              </a:defRPr>
            </a:lvl1pPr>
          </a:lstStyle>
          <a:p>
            <a:r>
              <a:rPr lang="en-US"/>
              <a:t>Section title</a:t>
            </a:r>
          </a:p>
        </p:txBody>
      </p:sp>
    </p:spTree>
    <p:extLst>
      <p:ext uri="{BB962C8B-B14F-4D97-AF65-F5344CB8AC3E}">
        <p14:creationId xmlns:p14="http://schemas.microsoft.com/office/powerpoint/2010/main" val="203618470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2036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Content, Accent 2, Non-bulleted text">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sz="4080">
                <a:solidFill>
                  <a:schemeClr val="bg1"/>
                </a:solidFill>
              </a:defRPr>
            </a:lvl1pPr>
            <a:lvl2pPr marL="28569" indent="0">
              <a:buNone/>
              <a:defRPr sz="2040">
                <a:solidFill>
                  <a:schemeClr val="bg1"/>
                </a:solidFill>
              </a:defRPr>
            </a:lvl2pPr>
            <a:lvl3pPr marL="223795" indent="0">
              <a:buNone/>
              <a:defRPr sz="2000">
                <a:solidFill>
                  <a:schemeClr val="bg1"/>
                </a:solidFill>
              </a:defRPr>
            </a:lvl3pPr>
            <a:lvl4pPr marL="476159" indent="0">
              <a:buNone/>
              <a:defRPr sz="1800">
                <a:solidFill>
                  <a:schemeClr val="bg1"/>
                </a:solidFill>
              </a:defRPr>
            </a:lvl4pPr>
            <a:lvl5pPr marL="739632"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9660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70807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32030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75959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BASIC_ALT">
    <p:bg>
      <p:bgRef idx="1001">
        <a:schemeClr val="bg1"/>
      </p:bgRef>
    </p:bg>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35649" y="2185093"/>
            <a:ext cx="7168184"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36124" y="1678138"/>
            <a:ext cx="717009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176981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6311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2110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0897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48008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47354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Tree>
    <p:extLst>
      <p:ext uri="{BB962C8B-B14F-4D97-AF65-F5344CB8AC3E}">
        <p14:creationId xmlns:p14="http://schemas.microsoft.com/office/powerpoint/2010/main" val="253792126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Tree>
    <p:extLst>
      <p:ext uri="{BB962C8B-B14F-4D97-AF65-F5344CB8AC3E}">
        <p14:creationId xmlns:p14="http://schemas.microsoft.com/office/powerpoint/2010/main" val="20682881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Tree>
    <p:extLst>
      <p:ext uri="{BB962C8B-B14F-4D97-AF65-F5344CB8AC3E}">
        <p14:creationId xmlns:p14="http://schemas.microsoft.com/office/powerpoint/2010/main" val="1392415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4781414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gradFill>
                  <a:gsLst>
                    <a:gs pos="1250">
                      <a:schemeClr val="tx1"/>
                    </a:gs>
                    <a:gs pos="100000">
                      <a:schemeClr val="tx1"/>
                    </a:gs>
                  </a:gsLst>
                  <a:lin ang="5400000" scaled="0"/>
                </a:gradFill>
              </a:defRPr>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gradFill>
                  <a:gsLst>
                    <a:gs pos="1250">
                      <a:schemeClr val="tx1"/>
                    </a:gs>
                    <a:gs pos="100000">
                      <a:schemeClr val="tx1"/>
                    </a:gs>
                  </a:gsLst>
                  <a:lin ang="5400000" scaled="0"/>
                </a:gradFill>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284520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5" name="Freeform 4"/>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 Placeholder 2"/>
          <p:cNvSpPr>
            <a:spLocks noGrp="1"/>
          </p:cNvSpPr>
          <p:nvPr>
            <p:ph type="body" sz="quarter" idx="16" hasCustomPrompt="1"/>
          </p:nvPr>
        </p:nvSpPr>
        <p:spPr>
          <a:xfrm>
            <a:off x="435934" y="2180388"/>
            <a:ext cx="7168184" cy="2656286"/>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36409" y="1673433"/>
            <a:ext cx="7170090" cy="387049"/>
          </a:xfrm>
        </p:spPr>
        <p:txBody>
          <a:bodyPr lIns="0" tIns="0" rIns="0" bIns="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95106" y="35102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2352004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472269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457534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55778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9655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912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C746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700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18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37215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6395718" y="1153088"/>
            <a:ext cx="5571389" cy="5464233"/>
          </a:xfrm>
        </p:spPr>
        <p:txBody>
          <a:bodyPr wrap="square">
            <a:noAutofit/>
          </a:bodyPr>
          <a:lstStyle>
            <a:lvl1pPr marL="0" indent="0">
              <a:spcBef>
                <a:spcPts val="1224"/>
              </a:spcBef>
              <a:buClr>
                <a:schemeClr val="tx1"/>
              </a:buClr>
              <a:buFont typeface="Arial" pitchFamily="34" charset="0"/>
              <a:buNone/>
              <a:defRPr sz="3264">
                <a:solidFill>
                  <a:schemeClr val="tx1"/>
                </a:solidFill>
                <a:latin typeface="+mj-lt"/>
              </a:defRPr>
            </a:lvl1pPr>
            <a:lvl2pPr marL="0" indent="0">
              <a:buFont typeface="Arial" panose="020B0604020202020204" pitchFamily="34" charset="0"/>
              <a:buNone/>
              <a:defRPr sz="2040"/>
            </a:lvl2pPr>
            <a:lvl3pPr marL="298341" indent="0">
              <a:buFont typeface="Arial" panose="020B0604020202020204" pitchFamily="34" charset="0"/>
              <a:buNone/>
              <a:tabLst/>
              <a:defRPr sz="1999"/>
            </a:lvl3pPr>
            <a:lvl4pPr marL="531421" indent="0">
              <a:buFont typeface="Arial" panose="020B0604020202020204" pitchFamily="34" charset="0"/>
              <a:buNone/>
              <a:defRPr/>
            </a:lvl4pPr>
            <a:lvl5pPr marL="699237" indent="0">
              <a:buFont typeface="Arial" panose="020B0604020202020204" pitchFamily="34" charse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6395718" y="207845"/>
            <a:ext cx="5571389" cy="917575"/>
          </a:xfrm>
        </p:spPr>
        <p:txBody>
          <a:bodyPr/>
          <a:lstStyle>
            <a:lvl1pPr>
              <a:defRPr sz="4488">
                <a:solidFill>
                  <a:srgbClr val="7030A0"/>
                </a:solidFill>
              </a:defRPr>
            </a:lvl1pPr>
          </a:lstStyle>
          <a:p>
            <a:r>
              <a:rPr lang="en-US"/>
              <a:t>Click to edit Master title</a:t>
            </a:r>
          </a:p>
        </p:txBody>
      </p:sp>
    </p:spTree>
    <p:extLst>
      <p:ext uri="{BB962C8B-B14F-4D97-AF65-F5344CB8AC3E}">
        <p14:creationId xmlns:p14="http://schemas.microsoft.com/office/powerpoint/2010/main" val="218091432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Content Page (Blue)">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27" y="876"/>
            <a:ext cx="12436605" cy="7508524"/>
          </a:xfrm>
          <a:prstGeom prst="rect">
            <a:avLst/>
          </a:prstGeom>
        </p:spPr>
      </p:pic>
      <p:sp>
        <p:nvSpPr>
          <p:cNvPr id="10" name="Content Placeholder 2"/>
          <p:cNvSpPr>
            <a:spLocks noGrp="1"/>
          </p:cNvSpPr>
          <p:nvPr>
            <p:ph idx="1"/>
          </p:nvPr>
        </p:nvSpPr>
        <p:spPr>
          <a:xfrm>
            <a:off x="882334" y="1492167"/>
            <a:ext cx="10778278" cy="1349087"/>
          </a:xfrm>
        </p:spPr>
        <p:txBody>
          <a:bodyPr/>
          <a:lstStyle>
            <a:lvl1pPr marL="279725" indent="-279725">
              <a:buClr>
                <a:srgbClr val="5191CD"/>
              </a:buClr>
              <a:buFontTx/>
              <a:buBlip>
                <a:blip r:embed="rId3"/>
              </a:buBlip>
              <a:defRPr sz="1428">
                <a:solidFill>
                  <a:schemeClr val="bg1"/>
                </a:solidFill>
                <a:latin typeface="Segoe UI" pitchFamily="34" charset="0"/>
                <a:ea typeface="Segoe UI" pitchFamily="34" charset="0"/>
                <a:cs typeface="Segoe UI" pitchFamily="34" charset="0"/>
              </a:defRPr>
            </a:lvl1pPr>
            <a:lvl2pPr marL="559451" indent="-279725">
              <a:buClr>
                <a:srgbClr val="5191CD"/>
              </a:buClr>
              <a:buSzPct val="75000"/>
              <a:buFontTx/>
              <a:buBlip>
                <a:blip r:embed="rId3"/>
              </a:buBlip>
              <a:defRPr sz="1428">
                <a:solidFill>
                  <a:schemeClr val="bg1"/>
                </a:solidFill>
                <a:latin typeface="+mn-lt"/>
              </a:defRPr>
            </a:lvl2pPr>
            <a:lvl3pPr marL="839176" indent="-279725">
              <a:buClr>
                <a:srgbClr val="5191CD"/>
              </a:buClr>
              <a:buFont typeface="Segoe" charset="0"/>
              <a:buChar char="–"/>
              <a:defRPr sz="1428">
                <a:solidFill>
                  <a:schemeClr val="bg1"/>
                </a:solidFill>
                <a:latin typeface="+mn-lt"/>
              </a:defRPr>
            </a:lvl3pPr>
            <a:lvl4pPr marL="1118901" indent="-279725">
              <a:buClr>
                <a:srgbClr val="5191CD"/>
              </a:buClr>
              <a:buFont typeface="Segoe" charset="0"/>
              <a:buChar char="–"/>
              <a:defRPr sz="1428">
                <a:solidFill>
                  <a:schemeClr val="bg1"/>
                </a:solidFill>
                <a:latin typeface="+mn-lt"/>
              </a:defRPr>
            </a:lvl4pPr>
            <a:lvl5pPr marL="1398627" indent="-279725">
              <a:buClr>
                <a:srgbClr val="5191CD"/>
              </a:buClr>
              <a:buFont typeface="Segoe" charset="0"/>
              <a:buChar char="–"/>
              <a:defRPr sz="1428">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1"/>
          <p:cNvSpPr>
            <a:spLocks noGrp="1"/>
          </p:cNvSpPr>
          <p:nvPr>
            <p:ph type="title" hasCustomPrompt="1"/>
          </p:nvPr>
        </p:nvSpPr>
        <p:spPr>
          <a:xfrm>
            <a:off x="529662" y="367578"/>
            <a:ext cx="11375536" cy="519307"/>
          </a:xfrm>
        </p:spPr>
        <p:txBody>
          <a:bodyPr anchor="t"/>
          <a:lstStyle>
            <a:lvl1pPr>
              <a:defRPr sz="3264" b="0">
                <a:solidFill>
                  <a:schemeClr val="bg1"/>
                </a:solidFill>
                <a:latin typeface="Segoe UI Light" pitchFamily="34" charset="0"/>
              </a:defRPr>
            </a:lvl1pPr>
          </a:lstStyle>
          <a:p>
            <a:r>
              <a:rPr lang="en-US"/>
              <a:t>Click to edit Master title style </a:t>
            </a:r>
          </a:p>
        </p:txBody>
      </p:sp>
      <p:sp>
        <p:nvSpPr>
          <p:cNvPr id="23" name="Text Placeholder 2"/>
          <p:cNvSpPr>
            <a:spLocks noGrp="1"/>
          </p:cNvSpPr>
          <p:nvPr>
            <p:ph type="body" idx="14"/>
          </p:nvPr>
        </p:nvSpPr>
        <p:spPr>
          <a:xfrm>
            <a:off x="529986" y="730496"/>
            <a:ext cx="11356099" cy="438903"/>
          </a:xfrm>
        </p:spPr>
        <p:txBody>
          <a:bodyPr anchor="b"/>
          <a:lstStyle>
            <a:lvl1pPr marL="0" indent="0">
              <a:buNone/>
              <a:tabLst>
                <a:tab pos="641037" algn="l"/>
              </a:tabLst>
              <a:defRPr sz="1836" b="0">
                <a:solidFill>
                  <a:srgbClr val="A4D7F4"/>
                </a:solidFill>
                <a:latin typeface="Segoe UI Light" pitchFamily="34" charset="0"/>
                <a:ea typeface="Verdana" pitchFamily="34" charset="0"/>
                <a:cs typeface="Verdana" pitchFamily="34" charset="0"/>
              </a:defRPr>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Tree>
    <p:extLst>
      <p:ext uri="{BB962C8B-B14F-4D97-AF65-F5344CB8AC3E}">
        <p14:creationId xmlns:p14="http://schemas.microsoft.com/office/powerpoint/2010/main" val="41974154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image" Target="../media/image49.emf"/><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10" Type="http://schemas.openxmlformats.org/officeDocument/2006/relationships/theme" Target="../theme/theme11.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image" Target="../media/image53.png"/><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theme" Target="../theme/theme13.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slideLayout" Target="../slideLayouts/slideLayout293.xml"/><Relationship Id="rId18" Type="http://schemas.openxmlformats.org/officeDocument/2006/relationships/image" Target="../media/image65.png"/><Relationship Id="rId3" Type="http://schemas.openxmlformats.org/officeDocument/2006/relationships/slideLayout" Target="../slideLayouts/slideLayout283.xml"/><Relationship Id="rId7" Type="http://schemas.openxmlformats.org/officeDocument/2006/relationships/slideLayout" Target="../slideLayouts/slideLayout287.xml"/><Relationship Id="rId12" Type="http://schemas.openxmlformats.org/officeDocument/2006/relationships/slideLayout" Target="../slideLayouts/slideLayout292.xml"/><Relationship Id="rId17" Type="http://schemas.openxmlformats.org/officeDocument/2006/relationships/theme" Target="../theme/theme14.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10" Type="http://schemas.openxmlformats.org/officeDocument/2006/relationships/slideLayout" Target="../slideLayouts/slideLayout290.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theme" Target="../theme/theme15.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0" Type="http://schemas.openxmlformats.org/officeDocument/2006/relationships/slideLayout" Target="../slideLayouts/slideLayout306.xml"/><Relationship Id="rId4" Type="http://schemas.openxmlformats.org/officeDocument/2006/relationships/slideLayout" Target="../slideLayouts/slideLayout300.xml"/><Relationship Id="rId9" Type="http://schemas.openxmlformats.org/officeDocument/2006/relationships/slideLayout" Target="../slideLayouts/slideLayout30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image" Target="../media/image9.pn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theme" Target="../theme/theme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image" Target="../media/image27.emf"/><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theme" Target="../theme/theme3.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34.emf"/><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oleObject" Target="../embeddings/oleObject1.bin"/><Relationship Id="rId5" Type="http://schemas.openxmlformats.org/officeDocument/2006/relationships/tags" Target="../tags/tag32.xml"/><Relationship Id="rId4" Type="http://schemas.openxmlformats.org/officeDocument/2006/relationships/vmlDrawing" Target="../drawings/vmlDrawing1.v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1.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image" Target="../media/image36.png"/><Relationship Id="rId5" Type="http://schemas.openxmlformats.org/officeDocument/2006/relationships/theme" Target="../theme/theme5.xml"/><Relationship Id="rId4"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5" Type="http://schemas.openxmlformats.org/officeDocument/2006/relationships/slideLayout" Target="../slideLayouts/slideLayout147.xml"/><Relationship Id="rId10" Type="http://schemas.openxmlformats.org/officeDocument/2006/relationships/theme" Target="../theme/theme6.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theme" Target="../theme/theme7.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image" Target="../media/image4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image" Target="../media/image27.emf"/><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theme" Target="../theme/theme8.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image" Target="../media/image27.emf"/><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theme" Target="../theme/theme9.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5299" y="294444"/>
            <a:ext cx="10757074" cy="1165754"/>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8063" y="1655442"/>
            <a:ext cx="10723677" cy="2633031"/>
          </a:xfrm>
          <a:prstGeom prst="rect">
            <a:avLst/>
          </a:prstGeom>
        </p:spPr>
        <p:txBody>
          <a:bodyPr vert="horz" lIns="146288" tIns="73144" rIns="146288" bIns="73144" rtlCol="0">
            <a:normAutofit/>
          </a:body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3622132825"/>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66" r:id="rId3"/>
    <p:sldLayoutId id="2147483796" r:id="rId4"/>
    <p:sldLayoutId id="2147483765" r:id="rId5"/>
    <p:sldLayoutId id="2147483797" r:id="rId6"/>
    <p:sldLayoutId id="2147483726" r:id="rId7"/>
    <p:sldLayoutId id="2147483798" r:id="rId8"/>
    <p:sldLayoutId id="2147483751" r:id="rId9"/>
    <p:sldLayoutId id="2147483761" r:id="rId10"/>
    <p:sldLayoutId id="2147483808" r:id="rId11"/>
    <p:sldLayoutId id="2147483822" r:id="rId12"/>
    <p:sldLayoutId id="2147483823" r:id="rId13"/>
    <p:sldLayoutId id="2147483824" r:id="rId14"/>
    <p:sldLayoutId id="2147483762" r:id="rId15"/>
    <p:sldLayoutId id="2147483763" r:id="rId16"/>
    <p:sldLayoutId id="2147483799" r:id="rId17"/>
    <p:sldLayoutId id="2147483769" r:id="rId18"/>
    <p:sldLayoutId id="2147483810" r:id="rId19"/>
    <p:sldLayoutId id="2147483811" r:id="rId20"/>
    <p:sldLayoutId id="2147483812" r:id="rId21"/>
    <p:sldLayoutId id="2147483747" r:id="rId22"/>
    <p:sldLayoutId id="2147483807" r:id="rId23"/>
    <p:sldLayoutId id="2147483791" r:id="rId24"/>
    <p:sldLayoutId id="2147483813" r:id="rId25"/>
    <p:sldLayoutId id="2147483814" r:id="rId26"/>
    <p:sldLayoutId id="2147483815" r:id="rId27"/>
    <p:sldLayoutId id="2147483816" r:id="rId28"/>
    <p:sldLayoutId id="2147483817" r:id="rId29"/>
    <p:sldLayoutId id="2147483818" r:id="rId30"/>
    <p:sldLayoutId id="2147483760" r:id="rId31"/>
    <p:sldLayoutId id="2147483779" r:id="rId32"/>
    <p:sldLayoutId id="2147483786" r:id="rId33"/>
    <p:sldLayoutId id="2147483819" r:id="rId34"/>
    <p:sldLayoutId id="2147483820" r:id="rId35"/>
    <p:sldLayoutId id="2147483821" r:id="rId36"/>
    <p:sldLayoutId id="2147483755" r:id="rId37"/>
    <p:sldLayoutId id="2147483800" r:id="rId38"/>
    <p:sldLayoutId id="2147483764" r:id="rId39"/>
    <p:sldLayoutId id="2147483806" r:id="rId40"/>
    <p:sldLayoutId id="2147483756" r:id="rId41"/>
    <p:sldLayoutId id="2147483780" r:id="rId42"/>
    <p:sldLayoutId id="2147483753" r:id="rId43"/>
    <p:sldLayoutId id="2147483781" r:id="rId44"/>
    <p:sldLayoutId id="2147483802" r:id="rId45"/>
    <p:sldLayoutId id="2147483782" r:id="rId46"/>
    <p:sldLayoutId id="2147483803" r:id="rId47"/>
    <p:sldLayoutId id="2147483790" r:id="rId48"/>
    <p:sldLayoutId id="2147483752" r:id="rId49"/>
    <p:sldLayoutId id="2147483783" r:id="rId50"/>
    <p:sldLayoutId id="2147483809" r:id="rId51"/>
    <p:sldLayoutId id="2147483784" r:id="rId52"/>
    <p:sldLayoutId id="2147483754" r:id="rId53"/>
    <p:sldLayoutId id="2147483804" r:id="rId54"/>
    <p:sldLayoutId id="2147483759" r:id="rId55"/>
    <p:sldLayoutId id="2147483770" r:id="rId56"/>
    <p:sldLayoutId id="2147483805" r:id="rId57"/>
    <p:sldLayoutId id="2147483785" r:id="rId58"/>
    <p:sldLayoutId id="2147483793" r:id="rId59"/>
    <p:sldLayoutId id="2147483789" r:id="rId60"/>
    <p:sldLayoutId id="2147484015" r:id="rId61"/>
  </p:sldLayoutIdLst>
  <p:transition>
    <p:fade/>
  </p:transition>
  <p:hf hdr="0" ftr="0" dt="0"/>
  <p:txStyles>
    <p:titleStyle>
      <a:lvl1pPr marL="0" indent="0" algn="l" defTabSz="508623" rtl="0" eaLnBrk="1" latinLnBrk="0" hangingPunct="1">
        <a:lnSpc>
          <a:spcPct val="90000"/>
        </a:lnSpc>
        <a:spcBef>
          <a:spcPts val="0"/>
        </a:spcBef>
        <a:spcAft>
          <a:spcPts val="0"/>
        </a:spcAft>
        <a:buFont typeface="Arial"/>
        <a:buNone/>
        <a:defRPr lang="en-US" sz="5400" b="0" kern="1200" cap="none" spc="-100" baseline="0" dirty="0">
          <a:solidFill>
            <a:schemeClr val="tx1"/>
          </a:solidFill>
          <a:latin typeface="+mj-lt"/>
          <a:ea typeface="+mn-ea"/>
          <a:cs typeface="Segoe UI" panose="020B0502040204020203" pitchFamily="34" charset="0"/>
        </a:defRPr>
      </a:lvl1pPr>
    </p:titleStyle>
    <p:bodyStyle>
      <a:lvl1pPr marL="285747" indent="-285747" algn="l" defTabSz="508623"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mn-lt"/>
          <a:ea typeface="+mn-ea"/>
          <a:cs typeface="+mn-cs"/>
        </a:defRPr>
      </a:lvl2pPr>
      <a:lvl3pPr marL="619116" indent="-285747" algn="l" defTabSz="508623" rtl="0" eaLnBrk="1" latinLnBrk="0" hangingPunct="1">
        <a:spcBef>
          <a:spcPct val="20000"/>
        </a:spcBef>
        <a:buClrTx/>
        <a:buFont typeface="Wingdings" panose="05000000000000000000" pitchFamily="2" charset="2"/>
        <a:buChar char="§"/>
        <a:defRPr sz="2000" kern="1200" baseline="0">
          <a:solidFill>
            <a:schemeClr val="tx1"/>
          </a:solidFill>
          <a:latin typeface="+mn-lt"/>
          <a:ea typeface="+mn-ea"/>
          <a:cs typeface="+mn-cs"/>
        </a:defRPr>
      </a:lvl3pPr>
      <a:lvl4pPr marL="787391" indent="-285747" algn="l" defTabSz="508623" rtl="0" eaLnBrk="1" latinLnBrk="0" hangingPunct="1">
        <a:spcBef>
          <a:spcPct val="20000"/>
        </a:spcBef>
        <a:buClrTx/>
        <a:buFont typeface="Wingdings" panose="05000000000000000000" pitchFamily="2" charset="2"/>
        <a:buChar char="§"/>
        <a:defRPr sz="2000" kern="1200">
          <a:solidFill>
            <a:schemeClr val="tx1"/>
          </a:solidFill>
          <a:latin typeface="+mn-lt"/>
          <a:ea typeface="+mn-ea"/>
          <a:cs typeface="+mn-cs"/>
        </a:defRPr>
      </a:lvl4pPr>
      <a:lvl5pPr marL="2034489" indent="0" algn="l" defTabSz="508623" rtl="0" eaLnBrk="1" latinLnBrk="0" hangingPunct="1">
        <a:spcBef>
          <a:spcPct val="20000"/>
        </a:spcBef>
        <a:buFont typeface="Arial"/>
        <a:buNone/>
        <a:defRPr sz="1391" kern="1200">
          <a:solidFill>
            <a:schemeClr val="tx1"/>
          </a:solidFill>
          <a:latin typeface="+mn-lt"/>
          <a:ea typeface="+mn-ea"/>
          <a:cs typeface="+mn-cs"/>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p:bodyStyle>
    <p:otherStyle>
      <a:defPPr>
        <a:defRPr lang="en-US"/>
      </a:defPPr>
      <a:lvl1pPr marL="0" algn="l" defTabSz="508623" rtl="0" eaLnBrk="1" latinLnBrk="0" hangingPunct="1">
        <a:defRPr sz="2017" kern="1200">
          <a:solidFill>
            <a:schemeClr val="tx1"/>
          </a:solidFill>
          <a:latin typeface="+mn-lt"/>
          <a:ea typeface="+mn-ea"/>
          <a:cs typeface="+mn-cs"/>
        </a:defRPr>
      </a:lvl1pPr>
      <a:lvl2pPr marL="508623" algn="l" defTabSz="508623" rtl="0" eaLnBrk="1" latinLnBrk="0" hangingPunct="1">
        <a:defRPr sz="2017" kern="1200">
          <a:solidFill>
            <a:schemeClr val="tx1"/>
          </a:solidFill>
          <a:latin typeface="+mn-lt"/>
          <a:ea typeface="+mn-ea"/>
          <a:cs typeface="+mn-cs"/>
        </a:defRPr>
      </a:lvl2pPr>
      <a:lvl3pPr marL="1017245" algn="l" defTabSz="508623" rtl="0" eaLnBrk="1" latinLnBrk="0" hangingPunct="1">
        <a:defRPr sz="2017" kern="1200">
          <a:solidFill>
            <a:schemeClr val="tx1"/>
          </a:solidFill>
          <a:latin typeface="+mn-lt"/>
          <a:ea typeface="+mn-ea"/>
          <a:cs typeface="+mn-cs"/>
        </a:defRPr>
      </a:lvl3pPr>
      <a:lvl4pPr marL="1525867" algn="l" defTabSz="508623" rtl="0" eaLnBrk="1" latinLnBrk="0" hangingPunct="1">
        <a:defRPr sz="2017" kern="1200">
          <a:solidFill>
            <a:schemeClr val="tx1"/>
          </a:solidFill>
          <a:latin typeface="+mn-lt"/>
          <a:ea typeface="+mn-ea"/>
          <a:cs typeface="+mn-cs"/>
        </a:defRPr>
      </a:lvl4pPr>
      <a:lvl5pPr marL="2034489" algn="l" defTabSz="508623" rtl="0" eaLnBrk="1" latinLnBrk="0" hangingPunct="1">
        <a:defRPr sz="2017" kern="1200">
          <a:solidFill>
            <a:schemeClr val="tx1"/>
          </a:solidFill>
          <a:latin typeface="+mn-lt"/>
          <a:ea typeface="+mn-ea"/>
          <a:cs typeface="+mn-cs"/>
        </a:defRPr>
      </a:lvl5pPr>
      <a:lvl6pPr marL="2543112" algn="l" defTabSz="508623" rtl="0" eaLnBrk="1" latinLnBrk="0" hangingPunct="1">
        <a:defRPr sz="2017" kern="1200">
          <a:solidFill>
            <a:schemeClr val="tx1"/>
          </a:solidFill>
          <a:latin typeface="+mn-lt"/>
          <a:ea typeface="+mn-ea"/>
          <a:cs typeface="+mn-cs"/>
        </a:defRPr>
      </a:lvl6pPr>
      <a:lvl7pPr marL="3051735" algn="l" defTabSz="508623" rtl="0" eaLnBrk="1" latinLnBrk="0" hangingPunct="1">
        <a:defRPr sz="2017" kern="1200">
          <a:solidFill>
            <a:schemeClr val="tx1"/>
          </a:solidFill>
          <a:latin typeface="+mn-lt"/>
          <a:ea typeface="+mn-ea"/>
          <a:cs typeface="+mn-cs"/>
        </a:defRPr>
      </a:lvl7pPr>
      <a:lvl8pPr marL="3560359" algn="l" defTabSz="508623" rtl="0" eaLnBrk="1" latinLnBrk="0" hangingPunct="1">
        <a:defRPr sz="2017" kern="1200">
          <a:solidFill>
            <a:schemeClr val="tx1"/>
          </a:solidFill>
          <a:latin typeface="+mn-lt"/>
          <a:ea typeface="+mn-ea"/>
          <a:cs typeface="+mn-cs"/>
        </a:defRPr>
      </a:lvl8pPr>
      <a:lvl9pPr marL="4068980" algn="l" defTabSz="508623" rtl="0" eaLnBrk="1" latinLnBrk="0" hangingPunct="1">
        <a:defRPr sz="201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1513532"/>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3/20/2019</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488459859"/>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444414"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8434574"/>
      </p:ext>
    </p:extLst>
  </p:cSld>
  <p:clrMap bg1="dk1" tx1="lt1" bg2="dk2"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Lst>
  <p:transition>
    <p:fade/>
  </p:transition>
  <p:txStyles>
    <p:titleStyle>
      <a:lvl1pPr algn="l" defTabSz="931684" rtl="0" eaLnBrk="0" fontAlgn="base" hangingPunct="0">
        <a:lnSpc>
          <a:spcPct val="90000"/>
        </a:lnSpc>
        <a:spcBef>
          <a:spcPct val="0"/>
        </a:spcBef>
        <a:spcAft>
          <a:spcPct val="0"/>
        </a:spcAft>
        <a:defRPr lang="en-US" sz="4799"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684" rtl="0" eaLnBrk="0" fontAlgn="base" hangingPunct="0">
        <a:lnSpc>
          <a:spcPct val="90000"/>
        </a:lnSpc>
        <a:spcBef>
          <a:spcPct val="0"/>
        </a:spcBef>
        <a:spcAft>
          <a:spcPct val="0"/>
        </a:spcAft>
        <a:defRPr sz="4799">
          <a:solidFill>
            <a:schemeClr val="tx1"/>
          </a:solidFill>
          <a:latin typeface="Segoe UI Light" charset="0"/>
          <a:ea typeface="MS PGothic" panose="020B0600070205080204" pitchFamily="34" charset="-128"/>
          <a:cs typeface="Segoe UI" panose="020B0502040204020203" pitchFamily="34" charset="0"/>
        </a:defRPr>
      </a:lvl2pPr>
      <a:lvl3pPr algn="l" defTabSz="931684" rtl="0" eaLnBrk="0" fontAlgn="base" hangingPunct="0">
        <a:lnSpc>
          <a:spcPct val="90000"/>
        </a:lnSpc>
        <a:spcBef>
          <a:spcPct val="0"/>
        </a:spcBef>
        <a:spcAft>
          <a:spcPct val="0"/>
        </a:spcAft>
        <a:defRPr sz="4799">
          <a:solidFill>
            <a:schemeClr val="tx1"/>
          </a:solidFill>
          <a:latin typeface="Segoe UI Light" charset="0"/>
          <a:ea typeface="MS PGothic" panose="020B0600070205080204" pitchFamily="34" charset="-128"/>
          <a:cs typeface="Segoe UI" panose="020B0502040204020203" pitchFamily="34" charset="0"/>
        </a:defRPr>
      </a:lvl3pPr>
      <a:lvl4pPr algn="l" defTabSz="931684" rtl="0" eaLnBrk="0" fontAlgn="base" hangingPunct="0">
        <a:lnSpc>
          <a:spcPct val="90000"/>
        </a:lnSpc>
        <a:spcBef>
          <a:spcPct val="0"/>
        </a:spcBef>
        <a:spcAft>
          <a:spcPct val="0"/>
        </a:spcAft>
        <a:defRPr sz="4799">
          <a:solidFill>
            <a:schemeClr val="tx1"/>
          </a:solidFill>
          <a:latin typeface="Segoe UI Light" charset="0"/>
          <a:ea typeface="MS PGothic" panose="020B0600070205080204" pitchFamily="34" charset="-128"/>
          <a:cs typeface="Segoe UI" panose="020B0502040204020203" pitchFamily="34" charset="0"/>
        </a:defRPr>
      </a:lvl4pPr>
      <a:lvl5pPr algn="l" defTabSz="931684" rtl="0" eaLnBrk="0" fontAlgn="base" hangingPunct="0">
        <a:lnSpc>
          <a:spcPct val="90000"/>
        </a:lnSpc>
        <a:spcBef>
          <a:spcPct val="0"/>
        </a:spcBef>
        <a:spcAft>
          <a:spcPct val="0"/>
        </a:spcAft>
        <a:defRPr sz="4799">
          <a:solidFill>
            <a:schemeClr val="tx1"/>
          </a:solidFill>
          <a:latin typeface="Segoe UI Light" charset="0"/>
          <a:ea typeface="MS PGothic" panose="020B0600070205080204" pitchFamily="34" charset="-128"/>
          <a:cs typeface="Segoe UI" panose="020B0502040204020203" pitchFamily="34" charset="0"/>
        </a:defRPr>
      </a:lvl5pPr>
      <a:lvl6pPr marL="457112" algn="l" defTabSz="931684" rtl="0" fontAlgn="base">
        <a:lnSpc>
          <a:spcPct val="90000"/>
        </a:lnSpc>
        <a:spcBef>
          <a:spcPct val="0"/>
        </a:spcBef>
        <a:spcAft>
          <a:spcPct val="0"/>
        </a:spcAft>
        <a:defRPr sz="47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47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47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4799">
          <a:solidFill>
            <a:schemeClr val="tx1"/>
          </a:solidFill>
          <a:latin typeface="Segoe UI Light" charset="0"/>
          <a:ea typeface="ＭＳ Ｐゴシック" charset="0"/>
        </a:defRPr>
      </a:lvl9pPr>
    </p:titleStyle>
    <p:bodyStyle>
      <a:lvl1pPr marL="342834" indent="-342834" algn="l" defTabSz="931684" rtl="0" eaLnBrk="0" fontAlgn="base" hangingPunct="0">
        <a:lnSpc>
          <a:spcPct val="90000"/>
        </a:lnSpc>
        <a:spcBef>
          <a:spcPct val="20000"/>
        </a:spcBef>
        <a:spcAft>
          <a:spcPct val="0"/>
        </a:spcAft>
        <a:buSzPct val="90000"/>
        <a:buFont typeface="Arial" panose="020B0604020202020204" pitchFamily="34" charset="0"/>
        <a:buChar char="•"/>
        <a:defRPr sz="3999"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088" indent="-241253" algn="l" defTabSz="931684"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99946" indent="-228557" algn="l" defTabSz="931684"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503" indent="-228557" algn="l" defTabSz="931684"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058" indent="-228557" algn="l" defTabSz="931684"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4242289533"/>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 id="2147484141" r:id="rId24"/>
    <p:sldLayoutId id="214748414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67443814"/>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0A1150-BB01-4414-95BE-934A08D8B8CE}"/>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B77E0-D244-4DAE-A2B3-E50703B12280}"/>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BBF46-B6EF-4A0F-B481-3FC045294A5E}"/>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6CF169D-E46C-4F34-9E57-14989A47F8D2}"/>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11DAC-099A-45DC-9156-8E2157281C12}"/>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DF77239-BE93-4C3A-AD55-953AD2CEF7B4}" type="slidenum">
              <a:rPr lang="en-US" smtClean="0"/>
              <a:t>‹#›</a:t>
            </a:fld>
            <a:endParaRPr lang="en-US"/>
          </a:p>
        </p:txBody>
      </p:sp>
    </p:spTree>
    <p:extLst>
      <p:ext uri="{BB962C8B-B14F-4D97-AF65-F5344CB8AC3E}">
        <p14:creationId xmlns:p14="http://schemas.microsoft.com/office/powerpoint/2010/main" val="691857086"/>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5"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57631945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5" r:id="rId37"/>
    <p:sldLayoutId id="2147483868" r:id="rId38"/>
    <p:sldLayoutId id="2147483869" r:id="rId39"/>
    <p:sldLayoutId id="2147483871" r:id="rId40"/>
    <p:sldLayoutId id="2147483872" r:id="rId41"/>
    <p:sldLayoutId id="2147483873" r:id="rId42"/>
    <p:sldLayoutId id="2147483874" r:id="rId43"/>
    <p:sldLayoutId id="2147483875" r:id="rId44"/>
    <p:sldLayoutId id="2147483876" r:id="rId45"/>
    <p:sldLayoutId id="2147483877" r:id="rId46"/>
    <p:sldLayoutId id="2147483878" r:id="rId47"/>
    <p:sldLayoutId id="2147483879" r:id="rId48"/>
    <p:sldLayoutId id="2147483880" r:id="rId49"/>
    <p:sldLayoutId id="2147483881" r:id="rId50"/>
    <p:sldLayoutId id="2147484016" r:id="rId51"/>
    <p:sldLayoutId id="2147484017" r:id="rId52"/>
    <p:sldLayoutId id="2147484078" r:id="rId53"/>
  </p:sldLayoutIdLst>
  <p:transition>
    <p:fade/>
  </p:transition>
  <p:hf hdr="0" ft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51457311"/>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5"/>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62"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4" name="Text Placeholder 3"/>
          <p:cNvSpPr>
            <a:spLocks noGrp="1"/>
          </p:cNvSpPr>
          <p:nvPr>
            <p:ph type="body" idx="1"/>
          </p:nvPr>
        </p:nvSpPr>
        <p:spPr>
          <a:xfrm>
            <a:off x="274643" y="1035052"/>
            <a:ext cx="11887198" cy="2031450"/>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947280"/>
      </p:ext>
    </p:extLst>
  </p:cSld>
  <p:clrMap bg1="lt1" tx1="dk1" bg2="lt2" tx2="dk2" accent1="accent1" accent2="accent2" accent3="accent3" accent4="accent4" accent5="accent5" accent6="accent6" hlink="hlink" folHlink="folHlink"/>
  <p:sldLayoutIdLst>
    <p:sldLayoutId id="2147483976" r:id="rId1"/>
    <p:sldLayoutId id="2147483977" r:id="rId2"/>
  </p:sldLayoutIdLst>
  <p:transition>
    <p:fade/>
  </p:transition>
  <p:hf hdr="0" ftr="0" dt="0"/>
  <p:txStyles>
    <p:titleStyle>
      <a:lvl1pPr algn="l" defTabSz="932360" rtl="0" eaLnBrk="1" latinLnBrk="0" hangingPunct="1">
        <a:lnSpc>
          <a:spcPct val="90000"/>
        </a:lnSpc>
        <a:spcBef>
          <a:spcPct val="0"/>
        </a:spcBef>
        <a:buNone/>
        <a:defRPr lang="en-US" sz="3599" b="0" kern="1200" cap="none" spc="-102" baseline="0" dirty="0" smtClean="0">
          <a:ln w="3175">
            <a:noFill/>
          </a:ln>
          <a:solidFill>
            <a:schemeClr val="tx1"/>
          </a:solidFill>
          <a:effectLst/>
          <a:latin typeface="+mj-lt"/>
          <a:ea typeface="+mn-ea"/>
          <a:cs typeface="Segoe UI" pitchFamily="34" charset="0"/>
        </a:defRPr>
      </a:lvl1pPr>
    </p:titleStyle>
    <p:bodyStyle>
      <a:lvl1pPr marL="342760" marR="0" indent="-342760" algn="l" defTabSz="932360" rtl="0" eaLnBrk="1" fontAlgn="auto" latinLnBrk="0" hangingPunct="1">
        <a:lnSpc>
          <a:spcPct val="100000"/>
        </a:lnSpc>
        <a:spcBef>
          <a:spcPct val="20000"/>
        </a:spcBef>
        <a:spcAft>
          <a:spcPts val="0"/>
        </a:spcAft>
        <a:buClr>
          <a:schemeClr val="tx1"/>
        </a:buClr>
        <a:buSzPct val="90000"/>
        <a:buFont typeface="Arial" panose="020B0604020202020204" pitchFamily="34" charset="0"/>
        <a:buChar char="•"/>
        <a:tabLst/>
        <a:defRPr sz="3199" kern="1200" spc="0" baseline="0">
          <a:solidFill>
            <a:schemeClr val="tx1"/>
          </a:solidFill>
          <a:latin typeface="+mj-lt"/>
          <a:ea typeface="+mn-ea"/>
          <a:cs typeface="+mn-cs"/>
        </a:defRPr>
      </a:lvl1pPr>
      <a:lvl2pPr marL="583960" marR="0" indent="-241201" algn="l" defTabSz="932360" rtl="0" eaLnBrk="1" fontAlgn="auto" latinLnBrk="0" hangingPunct="1">
        <a:lnSpc>
          <a:spcPct val="100000"/>
        </a:lnSpc>
        <a:spcBef>
          <a:spcPct val="20000"/>
        </a:spcBef>
        <a:spcAft>
          <a:spcPts val="0"/>
        </a:spcAft>
        <a:buClr>
          <a:schemeClr val="tx1"/>
        </a:buClr>
        <a:buSzPct val="90000"/>
        <a:buFont typeface="Segoe UI" panose="020B0502040204020203" pitchFamily="34" charset="0"/>
        <a:buChar char="‒"/>
        <a:tabLst/>
        <a:defRPr sz="2000" kern="1200" spc="0" baseline="0">
          <a:solidFill>
            <a:schemeClr val="tx1"/>
          </a:solidFill>
          <a:latin typeface="+mn-lt"/>
          <a:ea typeface="+mn-ea"/>
          <a:cs typeface="+mn-cs"/>
        </a:defRPr>
      </a:lvl2pPr>
      <a:lvl3pPr marL="799773" marR="0" indent="-228508" algn="l" defTabSz="932360"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000" kern="1200" spc="0" baseline="0">
          <a:solidFill>
            <a:schemeClr val="tx1"/>
          </a:solidFill>
          <a:latin typeface="+mn-lt"/>
          <a:ea typeface="+mn-ea"/>
          <a:cs typeface="+mn-cs"/>
        </a:defRPr>
      </a:lvl3pPr>
      <a:lvl4pPr marL="1028278" marR="0" indent="-228508" algn="l" defTabSz="932360" rtl="0" eaLnBrk="1" fontAlgn="auto" latinLnBrk="0" hangingPunct="1">
        <a:lnSpc>
          <a:spcPct val="100000"/>
        </a:lnSpc>
        <a:spcBef>
          <a:spcPct val="20000"/>
        </a:spcBef>
        <a:spcAft>
          <a:spcPts val="0"/>
        </a:spcAft>
        <a:buClr>
          <a:schemeClr val="tx1"/>
        </a:buClr>
        <a:buSzPct val="90000"/>
        <a:buFont typeface="Segoe UI" panose="020B0502040204020203" pitchFamily="34" charset="0"/>
        <a:buChar char="‒"/>
        <a:tabLst/>
        <a:defRPr sz="1599" kern="1200" spc="0" baseline="0">
          <a:solidFill>
            <a:schemeClr val="tx1"/>
          </a:solidFill>
          <a:latin typeface="+mn-lt"/>
          <a:ea typeface="+mn-ea"/>
          <a:cs typeface="+mn-cs"/>
        </a:defRPr>
      </a:lvl4pPr>
      <a:lvl5pPr marL="1256786" marR="0" indent="-228508" algn="l" defTabSz="932360"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599" kern="1200" spc="0" baseline="0">
          <a:solidFill>
            <a:schemeClr val="tx1"/>
          </a:solidFill>
          <a:latin typeface="+mn-lt"/>
          <a:ea typeface="+mn-ea"/>
          <a:cs typeface="+mn-cs"/>
        </a:defRPr>
      </a:lvl5pPr>
      <a:lvl6pPr marL="2563991" indent="-233090" algn="l" defTabSz="93236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172" indent="-233090" algn="l" defTabSz="93236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354" indent="-233090" algn="l" defTabSz="93236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534" indent="-233090" algn="l" defTabSz="93236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60" rtl="0" eaLnBrk="1" latinLnBrk="0" hangingPunct="1">
        <a:defRPr sz="1734" kern="1200">
          <a:solidFill>
            <a:schemeClr val="tx1"/>
          </a:solidFill>
          <a:latin typeface="+mn-lt"/>
          <a:ea typeface="+mn-ea"/>
          <a:cs typeface="+mn-cs"/>
        </a:defRPr>
      </a:lvl1pPr>
      <a:lvl2pPr marL="466180" algn="l" defTabSz="932360" rtl="0" eaLnBrk="1" latinLnBrk="0" hangingPunct="1">
        <a:defRPr sz="1734" kern="1200">
          <a:solidFill>
            <a:schemeClr val="tx1"/>
          </a:solidFill>
          <a:latin typeface="+mn-lt"/>
          <a:ea typeface="+mn-ea"/>
          <a:cs typeface="+mn-cs"/>
        </a:defRPr>
      </a:lvl2pPr>
      <a:lvl3pPr marL="932360" algn="l" defTabSz="932360" rtl="0" eaLnBrk="1" latinLnBrk="0" hangingPunct="1">
        <a:defRPr sz="1734" kern="1200">
          <a:solidFill>
            <a:schemeClr val="tx1"/>
          </a:solidFill>
          <a:latin typeface="+mn-lt"/>
          <a:ea typeface="+mn-ea"/>
          <a:cs typeface="+mn-cs"/>
        </a:defRPr>
      </a:lvl3pPr>
      <a:lvl4pPr marL="1398540" algn="l" defTabSz="932360" rtl="0" eaLnBrk="1" latinLnBrk="0" hangingPunct="1">
        <a:defRPr sz="1734" kern="1200">
          <a:solidFill>
            <a:schemeClr val="tx1"/>
          </a:solidFill>
          <a:latin typeface="+mn-lt"/>
          <a:ea typeface="+mn-ea"/>
          <a:cs typeface="+mn-cs"/>
        </a:defRPr>
      </a:lvl4pPr>
      <a:lvl5pPr marL="1864722" algn="l" defTabSz="932360" rtl="0" eaLnBrk="1" latinLnBrk="0" hangingPunct="1">
        <a:defRPr sz="1734" kern="1200">
          <a:solidFill>
            <a:schemeClr val="tx1"/>
          </a:solidFill>
          <a:latin typeface="+mn-lt"/>
          <a:ea typeface="+mn-ea"/>
          <a:cs typeface="+mn-cs"/>
        </a:defRPr>
      </a:lvl5pPr>
      <a:lvl6pPr marL="2330903" algn="l" defTabSz="932360" rtl="0" eaLnBrk="1" latinLnBrk="0" hangingPunct="1">
        <a:defRPr sz="1734" kern="1200">
          <a:solidFill>
            <a:schemeClr val="tx1"/>
          </a:solidFill>
          <a:latin typeface="+mn-lt"/>
          <a:ea typeface="+mn-ea"/>
          <a:cs typeface="+mn-cs"/>
        </a:defRPr>
      </a:lvl6pPr>
      <a:lvl7pPr marL="2797082" algn="l" defTabSz="932360" rtl="0" eaLnBrk="1" latinLnBrk="0" hangingPunct="1">
        <a:defRPr sz="1734" kern="1200">
          <a:solidFill>
            <a:schemeClr val="tx1"/>
          </a:solidFill>
          <a:latin typeface="+mn-lt"/>
          <a:ea typeface="+mn-ea"/>
          <a:cs typeface="+mn-cs"/>
        </a:defRPr>
      </a:lvl7pPr>
      <a:lvl8pPr marL="3263261" algn="l" defTabSz="932360" rtl="0" eaLnBrk="1" latinLnBrk="0" hangingPunct="1">
        <a:defRPr sz="1734" kern="1200">
          <a:solidFill>
            <a:schemeClr val="tx1"/>
          </a:solidFill>
          <a:latin typeface="+mn-lt"/>
          <a:ea typeface="+mn-ea"/>
          <a:cs typeface="+mn-cs"/>
        </a:defRPr>
      </a:lvl8pPr>
      <a:lvl9pPr marL="3729444" algn="l" defTabSz="932360" rtl="0" eaLnBrk="1" latinLnBrk="0" hangingPunct="1">
        <a:defRPr sz="173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8">
          <p15:clr>
            <a:srgbClr val="F26B43"/>
          </p15:clr>
        </p15:guide>
        <p15:guide id="2" pos="165">
          <p15:clr>
            <a:srgbClr val="F26B43"/>
          </p15:clr>
        </p15:guide>
        <p15:guide id="3" pos="7665">
          <p15:clr>
            <a:srgbClr val="F26B43"/>
          </p15:clr>
        </p15:guide>
        <p15:guide id="4" orient="horz" pos="384">
          <p15:clr>
            <a:srgbClr val="F26B43"/>
          </p15:clr>
        </p15:guide>
        <p15:guide id="5" orient="horz" pos="696">
          <p15:clr>
            <a:srgbClr val="F26B43"/>
          </p15:clr>
        </p15:guide>
        <p15:guide id="6" orient="horz" pos="42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cstate="email">
            <a:duotone>
              <a:prstClr val="black"/>
              <a:srgbClr val="0072C6">
                <a:tint val="45000"/>
                <a:satMod val="400000"/>
              </a:srgbClr>
            </a:duotone>
            <a:extLst>
              <a:ext uri="{28A0092B-C50C-407E-A947-70E740481C1C}">
                <a14:useLocalDpi xmlns:a14="http://schemas.microsoft.com/office/drawing/2010/main"/>
              </a:ext>
            </a:extLst>
          </a:blip>
          <a:stretch>
            <a:fillRect/>
          </a:stretch>
        </p:blipFill>
        <p:spPr>
          <a:xfrm>
            <a:off x="1" y="0"/>
            <a:ext cx="12436475" cy="6986904"/>
          </a:xfrm>
          <a:prstGeom prst="rect">
            <a:avLst/>
          </a:prstGeom>
        </p:spPr>
      </p:pic>
      <p:sp>
        <p:nvSpPr>
          <p:cNvPr id="5" name="Rectangle 4"/>
          <p:cNvSpPr/>
          <p:nvPr userDrawn="1"/>
        </p:nvSpPr>
        <p:spPr>
          <a:xfrm>
            <a:off x="0" y="-7938"/>
            <a:ext cx="12464188" cy="7010963"/>
          </a:xfrm>
          <a:prstGeom prst="rect">
            <a:avLst/>
          </a:prstGeom>
          <a:solidFill>
            <a:srgbClr val="002050">
              <a:alpha val="20000"/>
            </a:srgbClr>
          </a:solidFill>
          <a:ln w="10795" cap="flat" cmpd="sng" algn="ctr">
            <a:noFill/>
            <a:prstDash val="solid"/>
          </a:ln>
          <a:effectLst/>
        </p:spPr>
        <p:txBody>
          <a:bodyPr lIns="93244" tIns="46620" rIns="93244" bIns="46620" rtlCol="0" anchor="ctr"/>
          <a:lstStyle/>
          <a:p>
            <a:pPr marL="0" marR="0" lvl="0" indent="0" algn="ctr"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E4DED8"/>
              </a:solidFill>
              <a:effectLst/>
              <a:uLnTx/>
              <a:uFillTx/>
              <a:latin typeface="Segoe UI"/>
              <a:ea typeface="+mn-ea"/>
              <a:cs typeface="+mn-cs"/>
            </a:endParaRPr>
          </a:p>
        </p:txBody>
      </p:sp>
      <p:sp>
        <p:nvSpPr>
          <p:cNvPr id="2" name="Text Placeholder 1"/>
          <p:cNvSpPr>
            <a:spLocks noGrp="1"/>
          </p:cNvSpPr>
          <p:nvPr>
            <p:ph type="body" idx="1"/>
          </p:nvPr>
        </p:nvSpPr>
        <p:spPr>
          <a:xfrm>
            <a:off x="621824" y="2442533"/>
            <a:ext cx="11192828" cy="3805589"/>
          </a:xfrm>
          <a:prstGeom prst="rect">
            <a:avLst/>
          </a:prstGeom>
        </p:spPr>
        <p:txBody>
          <a:bodyPr vert="horz" lIns="91424" tIns="45710" rIns="91424" bIns="45710" rtlCol="0">
            <a:noAutofit/>
          </a:bodyPr>
          <a:lstStyle/>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621824" y="720502"/>
            <a:ext cx="11192828" cy="1351952"/>
          </a:xfrm>
          <a:prstGeom prst="rect">
            <a:avLst/>
          </a:prstGeom>
        </p:spPr>
        <p:txBody>
          <a:bodyPr vert="horz" lIns="91440" tIns="45720" rIns="91440" bIns="45720" rtlCol="0" anchor="ctr">
            <a:noAutofit/>
          </a:bodyPr>
          <a:lstStyle/>
          <a:p>
            <a:r>
              <a:rPr lang="en-US"/>
              <a:t>MASTER TITLE</a:t>
            </a:r>
          </a:p>
        </p:txBody>
      </p:sp>
    </p:spTree>
    <p:extLst>
      <p:ext uri="{BB962C8B-B14F-4D97-AF65-F5344CB8AC3E}">
        <p14:creationId xmlns:p14="http://schemas.microsoft.com/office/powerpoint/2010/main" val="785995928"/>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32142" rtl="0" eaLnBrk="1" latinLnBrk="0" hangingPunct="1">
        <a:spcBef>
          <a:spcPct val="0"/>
        </a:spcBef>
        <a:buNone/>
        <a:defRPr lang="en-US" sz="8157" b="0" i="0" u="none" kern="1200" spc="0" baseline="0" dirty="0" smtClean="0">
          <a:solidFill>
            <a:schemeClr val="accent1"/>
          </a:solidFill>
          <a:latin typeface="+mn-lt"/>
          <a:ea typeface="+mn-ea"/>
          <a:cs typeface="+mn-cs"/>
        </a:defRPr>
      </a:lvl1pPr>
    </p:titleStyle>
    <p:bodyStyle>
      <a:lvl1pPr marL="0" indent="0" algn="l" defTabSz="932142" rtl="0" eaLnBrk="1" latinLnBrk="0" hangingPunct="1">
        <a:spcBef>
          <a:spcPct val="20000"/>
        </a:spcBef>
        <a:buFontTx/>
        <a:buNone/>
        <a:defRPr sz="3263" kern="1200">
          <a:solidFill>
            <a:schemeClr val="tx1"/>
          </a:solidFill>
          <a:latin typeface="+mn-lt"/>
          <a:ea typeface="+mn-ea"/>
          <a:cs typeface="+mn-cs"/>
        </a:defRPr>
      </a:lvl1pPr>
      <a:lvl2pPr marL="466071" indent="0" algn="l" defTabSz="932142" rtl="0" eaLnBrk="1" latinLnBrk="0" hangingPunct="1">
        <a:spcBef>
          <a:spcPct val="20000"/>
        </a:spcBef>
        <a:buFontTx/>
        <a:buNone/>
        <a:defRPr sz="8157" b="0" i="0" u="none" kern="1200" spc="0" baseline="0">
          <a:solidFill>
            <a:schemeClr val="accent1"/>
          </a:solidFill>
          <a:latin typeface="+mn-lt"/>
          <a:ea typeface="+mn-ea"/>
          <a:cs typeface="+mn-cs"/>
        </a:defRPr>
      </a:lvl2pPr>
      <a:lvl3pPr marL="932142" indent="0" algn="l" defTabSz="932142" rtl="0" eaLnBrk="1" latinLnBrk="0" hangingPunct="1">
        <a:spcBef>
          <a:spcPct val="20000"/>
        </a:spcBef>
        <a:buFontTx/>
        <a:buNone/>
        <a:defRPr sz="2447" b="0" i="0" u="none" kern="1200">
          <a:solidFill>
            <a:schemeClr val="bg1"/>
          </a:solidFill>
          <a:latin typeface="+mn-lt"/>
          <a:ea typeface="+mn-ea"/>
          <a:cs typeface="+mn-cs"/>
        </a:defRPr>
      </a:lvl3pPr>
      <a:lvl4pPr marL="1398213" indent="0" algn="l" defTabSz="932142" rtl="0" eaLnBrk="1" latinLnBrk="0" hangingPunct="1">
        <a:spcBef>
          <a:spcPct val="20000"/>
        </a:spcBef>
        <a:buFontTx/>
        <a:buNone/>
        <a:defRPr sz="1122" b="0" i="0" kern="1200" spc="306">
          <a:solidFill>
            <a:schemeClr val="accent3"/>
          </a:solidFill>
          <a:latin typeface="+mn-lt"/>
          <a:ea typeface="+mn-ea"/>
          <a:cs typeface="+mn-cs"/>
        </a:defRPr>
      </a:lvl4pPr>
      <a:lvl5pPr marL="1864283" indent="0" algn="l" defTabSz="932142" rtl="0" eaLnBrk="1" latinLnBrk="0" hangingPunct="1">
        <a:spcBef>
          <a:spcPct val="20000"/>
        </a:spcBef>
        <a:buFontTx/>
        <a:buNone/>
        <a:defRPr kumimoji="0" lang="en-US" sz="1428" b="0" i="1" u="none" strike="noStrike" kern="1200" cap="none" spc="0" normalizeH="0" baseline="0" dirty="0" smtClean="0">
          <a:ln>
            <a:noFill/>
          </a:ln>
          <a:solidFill>
            <a:srgbClr val="857E79"/>
          </a:solidFill>
          <a:effectLst/>
          <a:uLnTx/>
          <a:uFillTx/>
          <a:latin typeface="+mn-lt"/>
          <a:ea typeface="+mn-ea"/>
          <a:cs typeface="+mn-cs"/>
        </a:defRPr>
      </a:lvl5pPr>
      <a:lvl6pPr marL="2563389" indent="-233036" algn="l" defTabSz="932142"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460" indent="-233036" algn="l" defTabSz="932142"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531" indent="-233036" algn="l" defTabSz="932142"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602" indent="-233036" algn="l" defTabSz="932142"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42" rtl="0" eaLnBrk="1" latinLnBrk="0" hangingPunct="1">
        <a:defRPr sz="1835" kern="1200">
          <a:solidFill>
            <a:schemeClr val="tx1"/>
          </a:solidFill>
          <a:latin typeface="+mn-lt"/>
          <a:ea typeface="+mn-ea"/>
          <a:cs typeface="+mn-cs"/>
        </a:defRPr>
      </a:lvl1pPr>
      <a:lvl2pPr marL="466071" algn="l" defTabSz="932142" rtl="0" eaLnBrk="1" latinLnBrk="0" hangingPunct="1">
        <a:defRPr sz="1835" kern="1200">
          <a:solidFill>
            <a:schemeClr val="tx1"/>
          </a:solidFill>
          <a:latin typeface="+mn-lt"/>
          <a:ea typeface="+mn-ea"/>
          <a:cs typeface="+mn-cs"/>
        </a:defRPr>
      </a:lvl2pPr>
      <a:lvl3pPr marL="932142" algn="l" defTabSz="932142" rtl="0" eaLnBrk="1" latinLnBrk="0" hangingPunct="1">
        <a:defRPr sz="1835" kern="1200">
          <a:solidFill>
            <a:schemeClr val="tx1"/>
          </a:solidFill>
          <a:latin typeface="+mn-lt"/>
          <a:ea typeface="+mn-ea"/>
          <a:cs typeface="+mn-cs"/>
        </a:defRPr>
      </a:lvl3pPr>
      <a:lvl4pPr marL="1398213" algn="l" defTabSz="932142" rtl="0" eaLnBrk="1" latinLnBrk="0" hangingPunct="1">
        <a:defRPr sz="1835" kern="1200">
          <a:solidFill>
            <a:schemeClr val="tx1"/>
          </a:solidFill>
          <a:latin typeface="+mn-lt"/>
          <a:ea typeface="+mn-ea"/>
          <a:cs typeface="+mn-cs"/>
        </a:defRPr>
      </a:lvl4pPr>
      <a:lvl5pPr marL="1864283" algn="l" defTabSz="932142" rtl="0" eaLnBrk="1" latinLnBrk="0" hangingPunct="1">
        <a:defRPr sz="1835" kern="1200">
          <a:solidFill>
            <a:schemeClr val="tx1"/>
          </a:solidFill>
          <a:latin typeface="+mn-lt"/>
          <a:ea typeface="+mn-ea"/>
          <a:cs typeface="+mn-cs"/>
        </a:defRPr>
      </a:lvl5pPr>
      <a:lvl6pPr marL="2330353" algn="l" defTabSz="932142" rtl="0" eaLnBrk="1" latinLnBrk="0" hangingPunct="1">
        <a:defRPr sz="1835" kern="1200">
          <a:solidFill>
            <a:schemeClr val="tx1"/>
          </a:solidFill>
          <a:latin typeface="+mn-lt"/>
          <a:ea typeface="+mn-ea"/>
          <a:cs typeface="+mn-cs"/>
        </a:defRPr>
      </a:lvl6pPr>
      <a:lvl7pPr marL="2796424" algn="l" defTabSz="932142" rtl="0" eaLnBrk="1" latinLnBrk="0" hangingPunct="1">
        <a:defRPr sz="1835" kern="1200">
          <a:solidFill>
            <a:schemeClr val="tx1"/>
          </a:solidFill>
          <a:latin typeface="+mn-lt"/>
          <a:ea typeface="+mn-ea"/>
          <a:cs typeface="+mn-cs"/>
        </a:defRPr>
      </a:lvl7pPr>
      <a:lvl8pPr marL="3262495" algn="l" defTabSz="932142" rtl="0" eaLnBrk="1" latinLnBrk="0" hangingPunct="1">
        <a:defRPr sz="1835" kern="1200">
          <a:solidFill>
            <a:schemeClr val="tx1"/>
          </a:solidFill>
          <a:latin typeface="+mn-lt"/>
          <a:ea typeface="+mn-ea"/>
          <a:cs typeface="+mn-cs"/>
        </a:defRPr>
      </a:lvl8pPr>
      <a:lvl9pPr marL="3728566" algn="l" defTabSz="932142" rtl="0" eaLnBrk="1" latinLnBrk="0" hangingPunct="1">
        <a:defRPr sz="183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109" y="391789"/>
            <a:ext cx="11365170" cy="658903"/>
          </a:xfrm>
          <a:prstGeom prst="rect">
            <a:avLst/>
          </a:prstGeom>
        </p:spPr>
        <p:txBody>
          <a:bodyPr vert="horz" lIns="0" tIns="152357" rIns="53325" bIns="53325" rtlCol="0" anchor="ctr">
            <a:noAutofit/>
          </a:bodyPr>
          <a:lstStyle/>
          <a:p>
            <a:endParaRPr lang="en-US"/>
          </a:p>
        </p:txBody>
      </p:sp>
      <p:sp>
        <p:nvSpPr>
          <p:cNvPr id="15" name="Text Placeholder 14"/>
          <p:cNvSpPr>
            <a:spLocks noGrp="1"/>
          </p:cNvSpPr>
          <p:nvPr>
            <p:ph type="body" idx="1"/>
          </p:nvPr>
        </p:nvSpPr>
        <p:spPr>
          <a:xfrm>
            <a:off x="468109" y="1403713"/>
            <a:ext cx="11365170" cy="487864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2E10B763-6CED-428A-BDC5-0F416AF3A79A}"/>
              </a:ext>
            </a:extLst>
          </p:cNvPr>
          <p:cNvGrpSpPr/>
          <p:nvPr userDrawn="1"/>
        </p:nvGrpSpPr>
        <p:grpSpPr>
          <a:xfrm>
            <a:off x="12622325" y="1416"/>
            <a:ext cx="955890" cy="5765550"/>
            <a:chOff x="12618968" y="1415"/>
            <a:chExt cx="955640" cy="5765550"/>
          </a:xfrm>
        </p:grpSpPr>
        <p:grpSp>
          <p:nvGrpSpPr>
            <p:cNvPr id="5" name="Group 4">
              <a:extLst>
                <a:ext uri="{FF2B5EF4-FFF2-40B4-BE49-F238E27FC236}">
                  <a16:creationId xmlns:a16="http://schemas.microsoft.com/office/drawing/2014/main" id="{CF478794-9F72-43F6-A7C3-CCAE947006E9}"/>
                </a:ext>
              </a:extLst>
            </p:cNvPr>
            <p:cNvGrpSpPr/>
            <p:nvPr userDrawn="1"/>
          </p:nvGrpSpPr>
          <p:grpSpPr>
            <a:xfrm rot="5400000">
              <a:off x="11582060" y="1045295"/>
              <a:ext cx="2703053" cy="629235"/>
              <a:chOff x="1586734" y="4543426"/>
              <a:chExt cx="2703053" cy="629235"/>
            </a:xfrm>
          </p:grpSpPr>
          <p:sp>
            <p:nvSpPr>
              <p:cNvPr id="12" name="Rectangle 11">
                <a:extLst>
                  <a:ext uri="{FF2B5EF4-FFF2-40B4-BE49-F238E27FC236}">
                    <a16:creationId xmlns:a16="http://schemas.microsoft.com/office/drawing/2014/main" id="{ABCAA731-64F1-418F-B0B5-77EC92DDFD0E}"/>
                  </a:ext>
                </a:extLst>
              </p:cNvPr>
              <p:cNvSpPr/>
              <p:nvPr userDrawn="1"/>
            </p:nvSpPr>
            <p:spPr bwMode="auto">
              <a:xfrm>
                <a:off x="1586734" y="4543428"/>
                <a:ext cx="869930" cy="289766"/>
              </a:xfrm>
              <a:prstGeom prst="rect">
                <a:avLst/>
              </a:prstGeom>
              <a:solidFill>
                <a:srgbClr val="5B9BD5"/>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Mid Blue</a:t>
                </a:r>
              </a:p>
              <a:p>
                <a:pPr marL="0" marR="0" lvl="0" indent="0" defTabSz="93210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R:0 G:24 B:143</a:t>
                </a:r>
              </a:p>
            </p:txBody>
          </p:sp>
          <p:sp>
            <p:nvSpPr>
              <p:cNvPr id="13" name="Rectangle 12">
                <a:extLst>
                  <a:ext uri="{FF2B5EF4-FFF2-40B4-BE49-F238E27FC236}">
                    <a16:creationId xmlns:a16="http://schemas.microsoft.com/office/drawing/2014/main" id="{DEA67B09-7E68-407C-B34A-1A1800772317}"/>
                  </a:ext>
                </a:extLst>
              </p:cNvPr>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Blue</a:t>
                </a:r>
              </a:p>
              <a:p>
                <a:pPr marL="0" marR="0" lvl="0" indent="0" defTabSz="93210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R:0 G:120 B:215</a:t>
                </a:r>
              </a:p>
            </p:txBody>
          </p:sp>
          <p:sp>
            <p:nvSpPr>
              <p:cNvPr id="14" name="Rectangle 13">
                <a:extLst>
                  <a:ext uri="{FF2B5EF4-FFF2-40B4-BE49-F238E27FC236}">
                    <a16:creationId xmlns:a16="http://schemas.microsoft.com/office/drawing/2014/main" id="{93FCAA6C-7FF0-4F4B-BD96-D5AABF3B889F}"/>
                  </a:ext>
                </a:extLst>
              </p:cNvPr>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28302">
                          <a:prstClr val="white"/>
                        </a:gs>
                        <a:gs pos="67000">
                          <a:prstClr val="white"/>
                        </a:gs>
                      </a:gsLst>
                      <a:lin ang="5400000" scaled="1"/>
                    </a:gradFill>
                    <a:effectLst/>
                    <a:uLnTx/>
                    <a:uFillTx/>
                    <a:latin typeface="Segoe UI Semilight"/>
                    <a:ea typeface="Segoe UI" pitchFamily="34" charset="0"/>
                    <a:cs typeface="Segoe UI" pitchFamily="34" charset="0"/>
                  </a:rPr>
                  <a:t>Dark Blue</a:t>
                </a:r>
              </a:p>
              <a:p>
                <a:pPr marL="0" marR="0" lvl="0" indent="0" defTabSz="93210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28302">
                          <a:prstClr val="white"/>
                        </a:gs>
                        <a:gs pos="67000">
                          <a:prstClr val="white"/>
                        </a:gs>
                      </a:gsLst>
                      <a:lin ang="5400000" scaled="1"/>
                    </a:gradFill>
                    <a:effectLst/>
                    <a:uLnTx/>
                    <a:uFillTx/>
                    <a:latin typeface="Segoe UI Semilight"/>
                    <a:ea typeface="Segoe UI" pitchFamily="34" charset="0"/>
                    <a:cs typeface="Segoe UI" pitchFamily="34" charset="0"/>
                  </a:rPr>
                  <a:t>R:0 G:32 B:80</a:t>
                </a:r>
              </a:p>
            </p:txBody>
          </p:sp>
          <p:sp>
            <p:nvSpPr>
              <p:cNvPr id="16" name="Rectangle 15">
                <a:extLst>
                  <a:ext uri="{FF2B5EF4-FFF2-40B4-BE49-F238E27FC236}">
                    <a16:creationId xmlns:a16="http://schemas.microsoft.com/office/drawing/2014/main" id="{41394EF3-DE8A-4EA1-8C3A-E1BB22CACBFF}"/>
                  </a:ext>
                </a:extLst>
              </p:cNvPr>
              <p:cNvSpPr/>
              <p:nvPr userDrawn="1"/>
            </p:nvSpPr>
            <p:spPr bwMode="auto">
              <a:xfrm>
                <a:off x="1586734" y="4882895"/>
                <a:ext cx="869930" cy="289766"/>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Dark Gray</a:t>
                </a:r>
              </a:p>
              <a:p>
                <a:pPr marL="0" marR="0" lvl="0" indent="0" defTabSz="93210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2092">
                          <a:srgbClr val="F8F8F8"/>
                        </a:gs>
                        <a:gs pos="10042">
                          <a:srgbClr val="F8F8F8"/>
                        </a:gs>
                      </a:gsLst>
                      <a:lin ang="5400000" scaled="0"/>
                    </a:gradFill>
                    <a:effectLst/>
                    <a:uLnTx/>
                    <a:uFillTx/>
                    <a:latin typeface="Segoe UI Semilight"/>
                    <a:ea typeface="Segoe UI" pitchFamily="34" charset="0"/>
                    <a:cs typeface="Segoe UI" pitchFamily="34" charset="0"/>
                  </a:rPr>
                  <a:t>R:80 G:80 B:80</a:t>
                </a:r>
              </a:p>
            </p:txBody>
          </p:sp>
          <p:sp>
            <p:nvSpPr>
              <p:cNvPr id="17" name="Rectangle 16">
                <a:extLst>
                  <a:ext uri="{FF2B5EF4-FFF2-40B4-BE49-F238E27FC236}">
                    <a16:creationId xmlns:a16="http://schemas.microsoft.com/office/drawing/2014/main" id="{C5215E2D-0A9D-4880-9083-F55D7C03AA04}"/>
                  </a:ext>
                </a:extLst>
              </p:cNvPr>
              <p:cNvSpPr/>
              <p:nvPr userDrawn="1"/>
            </p:nvSpPr>
            <p:spPr bwMode="auto">
              <a:xfrm>
                <a:off x="3419857" y="4882895"/>
                <a:ext cx="869930" cy="289766"/>
              </a:xfrm>
              <a:prstGeom prst="rect">
                <a:avLst/>
              </a:prstGeom>
              <a:solidFill>
                <a:srgbClr val="70AD4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7547">
                          <a:prstClr val="black"/>
                        </a:gs>
                        <a:gs pos="28302">
                          <a:prstClr val="black"/>
                        </a:gs>
                      </a:gsLst>
                      <a:lin ang="5400000" scaled="0"/>
                    </a:gradFill>
                    <a:effectLst/>
                    <a:uLnTx/>
                    <a:uFillTx/>
                    <a:latin typeface="Segoe UI Semilight"/>
                    <a:ea typeface="Segoe UI" pitchFamily="34" charset="0"/>
                    <a:cs typeface="Segoe UI" pitchFamily="34" charset="0"/>
                  </a:rPr>
                  <a:t>Light Green</a:t>
                </a:r>
              </a:p>
              <a:p>
                <a:pPr marL="0" marR="0" lvl="0" indent="0" defTabSz="93210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7547">
                          <a:prstClr val="black"/>
                        </a:gs>
                        <a:gs pos="28302">
                          <a:prstClr val="black"/>
                        </a:gs>
                      </a:gsLst>
                      <a:lin ang="5400000" scaled="0"/>
                    </a:gradFill>
                    <a:effectLst/>
                    <a:uLnTx/>
                    <a:uFillTx/>
                    <a:latin typeface="Segoe UI Semilight"/>
                    <a:ea typeface="Segoe UI" pitchFamily="34" charset="0"/>
                    <a:cs typeface="Segoe UI" pitchFamily="34" charset="0"/>
                  </a:rPr>
                  <a:t>R:186 G:216 B:10</a:t>
                </a:r>
              </a:p>
            </p:txBody>
          </p:sp>
          <p:sp>
            <p:nvSpPr>
              <p:cNvPr id="18" name="Rectangle 17">
                <a:extLst>
                  <a:ext uri="{FF2B5EF4-FFF2-40B4-BE49-F238E27FC236}">
                    <a16:creationId xmlns:a16="http://schemas.microsoft.com/office/drawing/2014/main" id="{507B6289-AEE8-466E-AC38-6990A10A9105}"/>
                  </a:ext>
                </a:extLst>
              </p:cNvPr>
              <p:cNvSpPr/>
              <p:nvPr userDrawn="1"/>
            </p:nvSpPr>
            <p:spPr bwMode="auto">
              <a:xfrm>
                <a:off x="2505456" y="4882895"/>
                <a:ext cx="869930" cy="289766"/>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7547">
                          <a:prstClr val="black"/>
                        </a:gs>
                        <a:gs pos="28302">
                          <a:prstClr val="black"/>
                        </a:gs>
                      </a:gsLst>
                      <a:lin ang="5400000" scaled="0"/>
                    </a:gradFill>
                    <a:effectLst/>
                    <a:uLnTx/>
                    <a:uFillTx/>
                    <a:latin typeface="Segoe UI Semilight"/>
                    <a:ea typeface="Segoe UI" pitchFamily="34" charset="0"/>
                    <a:cs typeface="Segoe UI" pitchFamily="34" charset="0"/>
                  </a:rPr>
                  <a:t>Yellow</a:t>
                </a:r>
              </a:p>
              <a:p>
                <a:pPr marL="0" marR="0" lvl="0" indent="0" defTabSz="93210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7547">
                          <a:prstClr val="black"/>
                        </a:gs>
                        <a:gs pos="28302">
                          <a:prstClr val="black"/>
                        </a:gs>
                      </a:gsLst>
                      <a:lin ang="5400000" scaled="0"/>
                    </a:gradFill>
                    <a:effectLst/>
                    <a:uLnTx/>
                    <a:uFillTx/>
                    <a:latin typeface="Segoe UI Semilight"/>
                    <a:ea typeface="Segoe UI" pitchFamily="34" charset="0"/>
                    <a:cs typeface="Segoe UI" pitchFamily="34" charset="0"/>
                  </a:rPr>
                  <a:t>R:255 G:185 B:0</a:t>
                </a:r>
              </a:p>
            </p:txBody>
          </p:sp>
        </p:grpSp>
        <p:grpSp>
          <p:nvGrpSpPr>
            <p:cNvPr id="6" name="Group 5">
              <a:extLst>
                <a:ext uri="{FF2B5EF4-FFF2-40B4-BE49-F238E27FC236}">
                  <a16:creationId xmlns:a16="http://schemas.microsoft.com/office/drawing/2014/main" id="{6C6981F3-4781-4F1C-8862-526562AC405C}"/>
                </a:ext>
              </a:extLst>
            </p:cNvPr>
            <p:cNvGrpSpPr/>
            <p:nvPr userDrawn="1"/>
          </p:nvGrpSpPr>
          <p:grpSpPr>
            <a:xfrm rot="5400000">
              <a:off x="11412325" y="4270556"/>
              <a:ext cx="2703052" cy="289766"/>
              <a:chOff x="4476564" y="4543426"/>
              <a:chExt cx="2703052" cy="289766"/>
            </a:xfrm>
          </p:grpSpPr>
          <p:sp>
            <p:nvSpPr>
              <p:cNvPr id="9" name="Rectangle 8">
                <a:extLst>
                  <a:ext uri="{FF2B5EF4-FFF2-40B4-BE49-F238E27FC236}">
                    <a16:creationId xmlns:a16="http://schemas.microsoft.com/office/drawing/2014/main" id="{5C575C91-94EE-4C08-BF8C-75166D6C6C00}"/>
                  </a:ext>
                </a:extLst>
              </p:cNvPr>
              <p:cNvSpPr/>
              <p:nvPr userDrawn="1"/>
            </p:nvSpPr>
            <p:spPr bwMode="auto">
              <a:xfrm>
                <a:off x="5395286" y="4543426"/>
                <a:ext cx="869930" cy="289766"/>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Teal</a:t>
                </a:r>
              </a:p>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R:0 G:130 B:114</a:t>
                </a:r>
              </a:p>
            </p:txBody>
          </p:sp>
          <p:sp>
            <p:nvSpPr>
              <p:cNvPr id="10" name="Rectangle 9">
                <a:extLst>
                  <a:ext uri="{FF2B5EF4-FFF2-40B4-BE49-F238E27FC236}">
                    <a16:creationId xmlns:a16="http://schemas.microsoft.com/office/drawing/2014/main" id="{A563F295-9B25-43AE-9E25-2131301CC686}"/>
                  </a:ext>
                </a:extLst>
              </p:cNvPr>
              <p:cNvSpPr/>
              <p:nvPr userDrawn="1"/>
            </p:nvSpPr>
            <p:spPr bwMode="auto">
              <a:xfrm>
                <a:off x="6309686"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Green</a:t>
                </a:r>
              </a:p>
              <a:p>
                <a:pPr marL="0" marR="0" lvl="0" indent="0" defTabSz="93210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2092">
                          <a:srgbClr val="F8F8F8"/>
                        </a:gs>
                        <a:gs pos="10042">
                          <a:srgbClr val="F8F8F8"/>
                        </a:gs>
                      </a:gsLst>
                      <a:lin ang="5400000" scaled="0"/>
                    </a:gradFill>
                    <a:effectLst/>
                    <a:uLnTx/>
                    <a:uFillTx/>
                    <a:latin typeface="Segoe UI Semilight"/>
                    <a:ea typeface="Segoe UI" pitchFamily="34" charset="0"/>
                    <a:cs typeface="Segoe UI" pitchFamily="34" charset="0"/>
                  </a:rPr>
                  <a:t>R:16 G:124 B:16</a:t>
                </a:r>
              </a:p>
            </p:txBody>
          </p:sp>
          <p:sp>
            <p:nvSpPr>
              <p:cNvPr id="11" name="Rectangle 10">
                <a:extLst>
                  <a:ext uri="{FF2B5EF4-FFF2-40B4-BE49-F238E27FC236}">
                    <a16:creationId xmlns:a16="http://schemas.microsoft.com/office/drawing/2014/main" id="{E4B0A2D9-B5B7-4EB9-A2FA-A85FB23D5AFF}"/>
                  </a:ext>
                </a:extLst>
              </p:cNvPr>
              <p:cNvSpPr/>
              <p:nvPr userDrawn="1"/>
            </p:nvSpPr>
            <p:spPr bwMode="auto">
              <a:xfrm>
                <a:off x="4476564"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10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Orange</a:t>
                </a:r>
              </a:p>
              <a:p>
                <a:pPr marL="0" marR="0" lvl="0" indent="0" defTabSz="93210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a:ln>
                      <a:noFill/>
                    </a:ln>
                    <a:gradFill>
                      <a:gsLst>
                        <a:gs pos="2092">
                          <a:srgbClr val="F8F8F8"/>
                        </a:gs>
                        <a:gs pos="10042">
                          <a:srgbClr val="F8F8F8"/>
                        </a:gs>
                      </a:gsLst>
                      <a:lin ang="5400000" scaled="0"/>
                    </a:gradFill>
                    <a:effectLst/>
                    <a:uLnTx/>
                    <a:uFillTx/>
                    <a:latin typeface="Segoe UI Semilight"/>
                    <a:ea typeface="Segoe UI" pitchFamily="34" charset="0"/>
                    <a:cs typeface="Segoe UI" pitchFamily="34" charset="0"/>
                  </a:rPr>
                  <a:t>R:216 G:59 B:1</a:t>
                </a:r>
              </a:p>
            </p:txBody>
          </p:sp>
        </p:grpSp>
        <p:sp>
          <p:nvSpPr>
            <p:cNvPr id="7" name="TextBox 6">
              <a:extLst>
                <a:ext uri="{FF2B5EF4-FFF2-40B4-BE49-F238E27FC236}">
                  <a16:creationId xmlns:a16="http://schemas.microsoft.com/office/drawing/2014/main" id="{F72CD1E2-411A-4AB8-BB64-B11105DAB3F0}"/>
                </a:ext>
              </a:extLst>
            </p:cNvPr>
            <p:cNvSpPr txBox="1"/>
            <p:nvPr userDrawn="1"/>
          </p:nvSpPr>
          <p:spPr>
            <a:xfrm rot="5400000">
              <a:off x="12989449" y="256929"/>
              <a:ext cx="840674" cy="329645"/>
            </a:xfrm>
            <a:prstGeom prst="rect">
              <a:avLst/>
            </a:prstGeom>
            <a:noFill/>
          </p:spPr>
          <p:txBody>
            <a:bodyPr wrap="none" lIns="0" tIns="91440" rIns="182880" bIns="91440" rtlCol="0">
              <a:spAutoFit/>
            </a:bodyPr>
            <a:lstStyle/>
            <a:p>
              <a:pPr marL="0" marR="0" lvl="0" indent="0" defTabSz="932597"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Semilight"/>
                </a:rPr>
                <a:t>Main colors</a:t>
              </a:r>
            </a:p>
          </p:txBody>
        </p:sp>
        <p:sp>
          <p:nvSpPr>
            <p:cNvPr id="8" name="TextBox 7">
              <a:extLst>
                <a:ext uri="{FF2B5EF4-FFF2-40B4-BE49-F238E27FC236}">
                  <a16:creationId xmlns:a16="http://schemas.microsoft.com/office/drawing/2014/main" id="{A980D126-088D-4323-A386-DE261553CA2C}"/>
                </a:ext>
              </a:extLst>
            </p:cNvPr>
            <p:cNvSpPr txBox="1"/>
            <p:nvPr userDrawn="1"/>
          </p:nvSpPr>
          <p:spPr>
            <a:xfrm rot="5400000">
              <a:off x="11749961" y="4227342"/>
              <a:ext cx="2640714" cy="329645"/>
            </a:xfrm>
            <a:prstGeom prst="rect">
              <a:avLst/>
            </a:prstGeom>
            <a:noFill/>
          </p:spPr>
          <p:txBody>
            <a:bodyPr wrap="none" lIns="0" tIns="91440" rIns="182880" bIns="91440" rtlCol="0">
              <a:spAutoFit/>
            </a:bodyPr>
            <a:lstStyle/>
            <a:p>
              <a:pPr marL="0" marR="0" lvl="0" indent="0" defTabSz="932597"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Semilight"/>
                </a:rPr>
                <a:t>Secondary colors (use only when necessary)</a:t>
              </a:r>
            </a:p>
          </p:txBody>
        </p:sp>
      </p:grpSp>
    </p:spTree>
    <p:extLst>
      <p:ext uri="{BB962C8B-B14F-4D97-AF65-F5344CB8AC3E}">
        <p14:creationId xmlns:p14="http://schemas.microsoft.com/office/powerpoint/2010/main" val="2090932520"/>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algn="l" defTabSz="1109758" rtl="0" eaLnBrk="1" latinLnBrk="0" hangingPunct="1">
        <a:lnSpc>
          <a:spcPct val="90000"/>
        </a:lnSpc>
        <a:spcBef>
          <a:spcPct val="0"/>
        </a:spcBef>
        <a:buNone/>
        <a:defRPr lang="en-US" sz="4896" kern="1200" spc="-59" baseline="0" dirty="0">
          <a:solidFill>
            <a:schemeClr val="tx1"/>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3264" kern="1200">
          <a:solidFill>
            <a:schemeClr val="tx2"/>
          </a:solidFill>
          <a:latin typeface="Segoe UI Light" panose="020B0502040204020203" pitchFamily="34" charset="0"/>
          <a:ea typeface="Segoe UI Light" panose="020B0502040204020203" pitchFamily="34" charset="0"/>
          <a:cs typeface="Segoe UI Light" panose="020B0502040204020203" pitchFamily="34" charset="0"/>
        </a:defRPr>
      </a:lvl1pPr>
      <a:lvl2pPr marL="485544" indent="-198264" algn="l" defTabSz="1109758" rtl="0" eaLnBrk="1" latinLnBrk="0" hangingPunct="1">
        <a:spcBef>
          <a:spcPct val="20000"/>
        </a:spcBef>
        <a:buFont typeface="Arial" pitchFamily="34" charset="0"/>
        <a:buChar char="•"/>
        <a:defRPr sz="244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776870" indent="-176683" algn="l" defTabSz="1109758" rtl="0" eaLnBrk="1" latinLnBrk="0" hangingPunct="1">
        <a:spcBef>
          <a:spcPct val="20000"/>
        </a:spcBef>
        <a:buFont typeface="Arial" pitchFamily="34" charset="0"/>
        <a:buChar char="•"/>
        <a:defRPr sz="204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068196" indent="-180730" algn="l" defTabSz="1109758" rtl="0" eaLnBrk="1" latinLnBrk="0" hangingPunct="1">
        <a:spcBef>
          <a:spcPct val="20000"/>
        </a:spcBef>
        <a:buFont typeface="Arial" pitchFamily="34" charset="0"/>
        <a:buChar char="–"/>
        <a:defRPr sz="1836"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310968" indent="-183428" algn="l" defTabSz="1109758" rtl="0" eaLnBrk="1" latinLnBrk="0" hangingPunct="1">
        <a:spcBef>
          <a:spcPct val="20000"/>
        </a:spcBef>
        <a:buFont typeface="Arial" pitchFamily="34" charset="0"/>
        <a:buChar char="»"/>
        <a:defRPr sz="1836"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0998688"/>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8" r:id="rId11"/>
    <p:sldLayoutId id="2147484009" r:id="rId1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76701830"/>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291803813"/>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8.xml"/></Relationships>
</file>

<file path=ppt/slides/_rels/slide10.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10.xml"/><Relationship Id="rId1" Type="http://schemas.openxmlformats.org/officeDocument/2006/relationships/slideLayout" Target="../slideLayouts/slideLayout280.xml"/><Relationship Id="rId6" Type="http://schemas.openxmlformats.org/officeDocument/2006/relationships/image" Target="../media/image157.emf"/><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6.xml"/><Relationship Id="rId1" Type="http://schemas.openxmlformats.org/officeDocument/2006/relationships/slideLayout" Target="../slideLayouts/slideLayout84.xml"/><Relationship Id="rId5" Type="http://schemas.openxmlformats.org/officeDocument/2006/relationships/image" Target="../media/image163.png"/><Relationship Id="rId4" Type="http://schemas.openxmlformats.org/officeDocument/2006/relationships/image" Target="../media/image162.png"/></Relationships>
</file>

<file path=ppt/slides/_rels/slide1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7.xml"/><Relationship Id="rId1" Type="http://schemas.openxmlformats.org/officeDocument/2006/relationships/slideLayout" Target="../slideLayouts/slideLayout84.xml"/><Relationship Id="rId4" Type="http://schemas.openxmlformats.org/officeDocument/2006/relationships/image" Target="../media/image165.png"/></Relationships>
</file>

<file path=ppt/slides/_rels/slide18.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8.xml"/><Relationship Id="rId1" Type="http://schemas.openxmlformats.org/officeDocument/2006/relationships/slideLayout" Target="../slideLayouts/slideLayout84.xml"/><Relationship Id="rId5" Type="http://schemas.openxmlformats.org/officeDocument/2006/relationships/image" Target="../media/image167.emf"/><Relationship Id="rId4" Type="http://schemas.openxmlformats.org/officeDocument/2006/relationships/image" Target="../media/image166.png"/></Relationships>
</file>

<file path=ppt/slides/_rels/slide1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4.xml"/></Relationships>
</file>

<file path=ppt/slides/_rels/slide20.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73.png"/><Relationship Id="rId3" Type="http://schemas.openxmlformats.org/officeDocument/2006/relationships/hyperlink" Target="https://azure.microsoft.com/en-us/services/cosmos-db/" TargetMode="External"/><Relationship Id="rId7" Type="http://schemas.openxmlformats.org/officeDocument/2006/relationships/image" Target="../media/image171.png"/><Relationship Id="rId12" Type="http://schemas.openxmlformats.org/officeDocument/2006/relationships/hyperlink" Target="https://azure.microsoft.com/en-us/services/event-grid/" TargetMode="External"/><Relationship Id="rId17" Type="http://schemas.openxmlformats.org/officeDocument/2006/relationships/image" Target="../media/image175.png"/><Relationship Id="rId2" Type="http://schemas.openxmlformats.org/officeDocument/2006/relationships/notesSlide" Target="../notesSlides/notesSlide21.xml"/><Relationship Id="rId16" Type="http://schemas.openxmlformats.org/officeDocument/2006/relationships/image" Target="../media/image163.png"/><Relationship Id="rId1" Type="http://schemas.openxmlformats.org/officeDocument/2006/relationships/slideLayout" Target="../slideLayouts/slideLayout84.xml"/><Relationship Id="rId6" Type="http://schemas.openxmlformats.org/officeDocument/2006/relationships/hyperlink" Target="https://azure.microsoft.com/en-us/services/storage/?v=16.50" TargetMode="External"/><Relationship Id="rId11" Type="http://schemas.openxmlformats.org/officeDocument/2006/relationships/image" Target="../media/image103.png"/><Relationship Id="rId5" Type="http://schemas.microsoft.com/office/2007/relationships/hdphoto" Target="../media/hdphoto5.wdp"/><Relationship Id="rId15" Type="http://schemas.openxmlformats.org/officeDocument/2006/relationships/image" Target="../media/image174.png"/><Relationship Id="rId10" Type="http://schemas.openxmlformats.org/officeDocument/2006/relationships/hyperlink" Target="https://azure.microsoft.com/en-us/services/stream-analytics/" TargetMode="External"/><Relationship Id="rId4" Type="http://schemas.openxmlformats.org/officeDocument/2006/relationships/image" Target="../media/image170.png"/><Relationship Id="rId9" Type="http://schemas.openxmlformats.org/officeDocument/2006/relationships/image" Target="../media/image172.png"/><Relationship Id="rId14" Type="http://schemas.openxmlformats.org/officeDocument/2006/relationships/hyperlink" Target="https://azure.microsoft.com/en-us/services/active-director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3.xml"/><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24.xml"/><Relationship Id="rId1" Type="http://schemas.openxmlformats.org/officeDocument/2006/relationships/slideLayout" Target="../slideLayouts/slideLayout84.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5.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6" Type="http://schemas.openxmlformats.org/officeDocument/2006/relationships/image" Target="../media/image93.png"/><Relationship Id="rId21" Type="http://schemas.openxmlformats.org/officeDocument/2006/relationships/image" Target="../media/image88.png"/><Relationship Id="rId34" Type="http://schemas.openxmlformats.org/officeDocument/2006/relationships/image" Target="../media/image101.png"/><Relationship Id="rId42" Type="http://schemas.openxmlformats.org/officeDocument/2006/relationships/image" Target="../media/image109.png"/><Relationship Id="rId47" Type="http://schemas.openxmlformats.org/officeDocument/2006/relationships/image" Target="../media/image114.png"/><Relationship Id="rId50" Type="http://schemas.openxmlformats.org/officeDocument/2006/relationships/image" Target="../media/image116.png"/><Relationship Id="rId55" Type="http://schemas.openxmlformats.org/officeDocument/2006/relationships/image" Target="../media/image120.png"/><Relationship Id="rId63" Type="http://schemas.openxmlformats.org/officeDocument/2006/relationships/image" Target="../media/image128.png"/><Relationship Id="rId68" Type="http://schemas.openxmlformats.org/officeDocument/2006/relationships/image" Target="../media/image133.png"/><Relationship Id="rId7" Type="http://schemas.openxmlformats.org/officeDocument/2006/relationships/image" Target="../media/image74.png"/><Relationship Id="rId2" Type="http://schemas.openxmlformats.org/officeDocument/2006/relationships/notesSlide" Target="../notesSlides/notesSlide3.xml"/><Relationship Id="rId16" Type="http://schemas.openxmlformats.org/officeDocument/2006/relationships/image" Target="../media/image83.png"/><Relationship Id="rId29" Type="http://schemas.openxmlformats.org/officeDocument/2006/relationships/image" Target="../media/image96.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45" Type="http://schemas.openxmlformats.org/officeDocument/2006/relationships/image" Target="../media/image112.png"/><Relationship Id="rId53" Type="http://schemas.openxmlformats.org/officeDocument/2006/relationships/image" Target="../media/image118.png"/><Relationship Id="rId58" Type="http://schemas.openxmlformats.org/officeDocument/2006/relationships/image" Target="../media/image123.png"/><Relationship Id="rId66" Type="http://schemas.openxmlformats.org/officeDocument/2006/relationships/image" Target="../media/image131.png"/><Relationship Id="rId5" Type="http://schemas.openxmlformats.org/officeDocument/2006/relationships/image" Target="../media/image72.png"/><Relationship Id="rId61" Type="http://schemas.openxmlformats.org/officeDocument/2006/relationships/image" Target="../media/image126.png"/><Relationship Id="rId19" Type="http://schemas.openxmlformats.org/officeDocument/2006/relationships/image" Target="../media/image8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10.png"/><Relationship Id="rId48" Type="http://schemas.openxmlformats.org/officeDocument/2006/relationships/image" Target="../media/image115.png"/><Relationship Id="rId56" Type="http://schemas.openxmlformats.org/officeDocument/2006/relationships/image" Target="../media/image121.png"/><Relationship Id="rId64" Type="http://schemas.openxmlformats.org/officeDocument/2006/relationships/image" Target="../media/image129.png"/><Relationship Id="rId8" Type="http://schemas.openxmlformats.org/officeDocument/2006/relationships/image" Target="../media/image75.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70.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105.png"/><Relationship Id="rId46" Type="http://schemas.openxmlformats.org/officeDocument/2006/relationships/image" Target="../media/image113.png"/><Relationship Id="rId59" Type="http://schemas.openxmlformats.org/officeDocument/2006/relationships/image" Target="../media/image124.png"/><Relationship Id="rId67" Type="http://schemas.openxmlformats.org/officeDocument/2006/relationships/image" Target="../media/image132.png"/><Relationship Id="rId20" Type="http://schemas.openxmlformats.org/officeDocument/2006/relationships/image" Target="../media/image87.png"/><Relationship Id="rId41" Type="http://schemas.openxmlformats.org/officeDocument/2006/relationships/image" Target="../media/image108.png"/><Relationship Id="rId54" Type="http://schemas.openxmlformats.org/officeDocument/2006/relationships/image" Target="../media/image119.png"/><Relationship Id="rId62" Type="http://schemas.openxmlformats.org/officeDocument/2006/relationships/image" Target="../media/image127.png"/><Relationship Id="rId1" Type="http://schemas.openxmlformats.org/officeDocument/2006/relationships/slideLayout" Target="../slideLayouts/slideLayout227.xml"/><Relationship Id="rId6" Type="http://schemas.openxmlformats.org/officeDocument/2006/relationships/image" Target="../media/image73.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22.png"/><Relationship Id="rId10" Type="http://schemas.openxmlformats.org/officeDocument/2006/relationships/image" Target="../media/image77.png"/><Relationship Id="rId31" Type="http://schemas.openxmlformats.org/officeDocument/2006/relationships/image" Target="../media/image98.png"/><Relationship Id="rId44" Type="http://schemas.openxmlformats.org/officeDocument/2006/relationships/image" Target="../media/image111.png"/><Relationship Id="rId52" Type="http://schemas.openxmlformats.org/officeDocument/2006/relationships/image" Target="../media/image117.png"/><Relationship Id="rId60" Type="http://schemas.openxmlformats.org/officeDocument/2006/relationships/image" Target="../media/image125.png"/><Relationship Id="rId65" Type="http://schemas.openxmlformats.org/officeDocument/2006/relationships/image" Target="../media/image130.png"/><Relationship Id="rId4" Type="http://schemas.openxmlformats.org/officeDocument/2006/relationships/image" Target="../media/image71.png"/><Relationship Id="rId9"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85.png"/><Relationship Id="rId39" Type="http://schemas.openxmlformats.org/officeDocument/2006/relationships/image" Target="../media/image106.png"/></Relationships>
</file>

<file path=ppt/slides/_rels/slide30.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26.xml"/><Relationship Id="rId1" Type="http://schemas.openxmlformats.org/officeDocument/2006/relationships/slideLayout" Target="../slideLayouts/slideLayout1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4.xml"/></Relationships>
</file>

<file path=ppt/slides/_rels/slide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5.xml"/><Relationship Id="rId1" Type="http://schemas.openxmlformats.org/officeDocument/2006/relationships/slideLayout" Target="../slideLayouts/slideLayout283.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emf"/></Relationships>
</file>

<file path=ppt/slides/_rels/slide6.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38.emf"/><Relationship Id="rId7" Type="http://schemas.openxmlformats.org/officeDocument/2006/relationships/image" Target="../media/image142.emf"/><Relationship Id="rId2" Type="http://schemas.openxmlformats.org/officeDocument/2006/relationships/notesSlide" Target="../notesSlides/notesSlide6.xml"/><Relationship Id="rId1" Type="http://schemas.openxmlformats.org/officeDocument/2006/relationships/slideLayout" Target="../slideLayouts/slideLayout283.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 Id="rId9" Type="http://schemas.openxmlformats.org/officeDocument/2006/relationships/image" Target="../media/image144.emf"/></Relationships>
</file>

<file path=ppt/slides/_rels/slide7.xml.rels><?xml version="1.0" encoding="UTF-8" standalone="yes"?>
<Relationships xmlns="http://schemas.openxmlformats.org/package/2006/relationships"><Relationship Id="rId8" Type="http://schemas.openxmlformats.org/officeDocument/2006/relationships/image" Target="../media/image150.emf"/><Relationship Id="rId3" Type="http://schemas.openxmlformats.org/officeDocument/2006/relationships/image" Target="../media/image145.emf"/><Relationship Id="rId7" Type="http://schemas.openxmlformats.org/officeDocument/2006/relationships/image" Target="../media/image149.emf"/><Relationship Id="rId2" Type="http://schemas.openxmlformats.org/officeDocument/2006/relationships/notesSlide" Target="../notesSlides/notesSlide7.xml"/><Relationship Id="rId1" Type="http://schemas.openxmlformats.org/officeDocument/2006/relationships/slideLayout" Target="../slideLayouts/slideLayout283.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emf"/></Relationships>
</file>

<file path=ppt/slides/_rels/slide8.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8.xml"/><Relationship Id="rId1" Type="http://schemas.openxmlformats.org/officeDocument/2006/relationships/slideLayout" Target="../slideLayouts/slideLayout283.xml"/><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s>
</file>

<file path=ppt/slides/_rels/slide9.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9.xml"/><Relationship Id="rId1" Type="http://schemas.openxmlformats.org/officeDocument/2006/relationships/slideLayout" Target="../slideLayouts/slideLayout28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7BA6DEE-D668-044A-A090-AECFB295D9C7}"/>
              </a:ext>
            </a:extLst>
          </p:cNvPr>
          <p:cNvSpPr>
            <a:spLocks noGrp="1"/>
          </p:cNvSpPr>
          <p:nvPr>
            <p:ph type="title"/>
          </p:nvPr>
        </p:nvSpPr>
        <p:spPr>
          <a:xfrm>
            <a:off x="490066" y="1397646"/>
            <a:ext cx="6703880" cy="1619588"/>
          </a:xfrm>
        </p:spPr>
        <p:txBody>
          <a:bodyPr vert="horz" wrap="square" lIns="93260" tIns="46630" rIns="93260" bIns="46630" rtlCol="0" anchor="b" anchorCtr="0">
            <a:spAutoFit/>
          </a:bodyPr>
          <a:lstStyle/>
          <a:p>
            <a:r>
              <a:rPr lang="en-US" sz="5507" dirty="0"/>
              <a:t>Introduction to Serverless Computing </a:t>
            </a:r>
          </a:p>
        </p:txBody>
      </p:sp>
      <p:sp>
        <p:nvSpPr>
          <p:cNvPr id="4" name="Text Placeholder 4">
            <a:extLst>
              <a:ext uri="{FF2B5EF4-FFF2-40B4-BE49-F238E27FC236}">
                <a16:creationId xmlns:a16="http://schemas.microsoft.com/office/drawing/2014/main" id="{FE85A813-A5FB-064F-8F40-F078893ECA7B}"/>
              </a:ext>
            </a:extLst>
          </p:cNvPr>
          <p:cNvSpPr>
            <a:spLocks noGrp="1"/>
          </p:cNvSpPr>
          <p:nvPr>
            <p:ph type="body" sz="quarter" idx="12"/>
          </p:nvPr>
        </p:nvSpPr>
        <p:spPr>
          <a:xfrm>
            <a:off x="5137744" y="323765"/>
            <a:ext cx="6978426" cy="282513"/>
          </a:xfrm>
        </p:spPr>
        <p:txBody>
          <a:bodyPr/>
          <a:lstStyle/>
          <a:p>
            <a:pPr algn="r"/>
            <a:r>
              <a:rPr lang="en-US" dirty="0">
                <a:latin typeface="+mj-lt"/>
              </a:rPr>
              <a:t>March 28, 2019 — 8:30 AM - 5:00 PM  |  Detroit, Michigan</a:t>
            </a:r>
          </a:p>
        </p:txBody>
      </p:sp>
      <p:sp>
        <p:nvSpPr>
          <p:cNvPr id="5" name="Rectangle 4">
            <a:extLst>
              <a:ext uri="{FF2B5EF4-FFF2-40B4-BE49-F238E27FC236}">
                <a16:creationId xmlns:a16="http://schemas.microsoft.com/office/drawing/2014/main" id="{210CA7B9-9636-429D-8BED-B8FE06098377}"/>
              </a:ext>
            </a:extLst>
          </p:cNvPr>
          <p:cNvSpPr/>
          <p:nvPr/>
        </p:nvSpPr>
        <p:spPr bwMode="white">
          <a:xfrm>
            <a:off x="490066" y="2913168"/>
            <a:ext cx="4978094" cy="1016394"/>
          </a:xfrm>
          <a:prstGeom prst="rect">
            <a:avLst/>
          </a:prstGeom>
        </p:spPr>
        <p:txBody>
          <a:bodyPr vert="horz" wrap="square" lIns="93260" tIns="46630" rIns="93260" bIns="46630" rtlCol="0" anchor="b" anchorCtr="0">
            <a:spAutoFit/>
          </a:bodyPr>
          <a:lstStyle/>
          <a:p>
            <a:pPr defTabSz="932597">
              <a:lnSpc>
                <a:spcPct val="90000"/>
              </a:lnSpc>
              <a:spcBef>
                <a:spcPct val="0"/>
              </a:spcBef>
              <a:defRPr/>
            </a:pPr>
            <a:r>
              <a:rPr lang="en-US" sz="3264" dirty="0">
                <a:solidFill>
                  <a:prstClr val="white"/>
                </a:solidFill>
                <a:latin typeface="Calibri Light" panose="020F0302020204030204"/>
              </a:rPr>
              <a:t>Learn, architect, and develop solutions on Azure </a:t>
            </a:r>
          </a:p>
        </p:txBody>
      </p:sp>
      <p:sp>
        <p:nvSpPr>
          <p:cNvPr id="6" name="Rectangle 5">
            <a:extLst>
              <a:ext uri="{FF2B5EF4-FFF2-40B4-BE49-F238E27FC236}">
                <a16:creationId xmlns:a16="http://schemas.microsoft.com/office/drawing/2014/main" id="{43F0CC64-3E2B-44F1-AD84-43C9EDDD5627}"/>
              </a:ext>
            </a:extLst>
          </p:cNvPr>
          <p:cNvSpPr/>
          <p:nvPr/>
        </p:nvSpPr>
        <p:spPr bwMode="white">
          <a:xfrm>
            <a:off x="490066" y="4481770"/>
            <a:ext cx="6515648" cy="1131623"/>
          </a:xfrm>
          <a:prstGeom prst="rect">
            <a:avLst/>
          </a:prstGeom>
        </p:spPr>
        <p:txBody>
          <a:bodyPr vert="horz" wrap="square" lIns="93260" tIns="46630" rIns="93260" bIns="46630" rtlCol="0" anchor="b" anchorCtr="0">
            <a:spAutoFit/>
          </a:bodyPr>
          <a:lstStyle/>
          <a:p>
            <a:pPr defTabSz="932597">
              <a:lnSpc>
                <a:spcPct val="90000"/>
              </a:lnSpc>
              <a:spcBef>
                <a:spcPct val="0"/>
              </a:spcBef>
              <a:defRPr/>
            </a:pPr>
            <a:r>
              <a:rPr lang="en-US" sz="3672" dirty="0">
                <a:solidFill>
                  <a:prstClr val="white"/>
                </a:solidFill>
                <a:latin typeface="Calibri Light" panose="020F0302020204030204"/>
              </a:rPr>
              <a:t>#</a:t>
            </a:r>
            <a:r>
              <a:rPr lang="en-US" sz="3672" dirty="0" err="1">
                <a:solidFill>
                  <a:prstClr val="white"/>
                </a:solidFill>
                <a:latin typeface="Calibri Light" panose="020F0302020204030204"/>
              </a:rPr>
              <a:t>AzureDevDays</a:t>
            </a:r>
            <a:endParaRPr lang="en-US" sz="3672" dirty="0">
              <a:solidFill>
                <a:prstClr val="white"/>
              </a:solidFill>
              <a:latin typeface="Calibri Light" panose="020F0302020204030204"/>
            </a:endParaRPr>
          </a:p>
          <a:p>
            <a:pPr defTabSz="932597">
              <a:lnSpc>
                <a:spcPct val="90000"/>
              </a:lnSpc>
              <a:spcBef>
                <a:spcPct val="0"/>
              </a:spcBef>
              <a:defRPr/>
            </a:pPr>
            <a:r>
              <a:rPr lang="en-US" sz="3672" dirty="0">
                <a:solidFill>
                  <a:prstClr val="white"/>
                </a:solidFill>
                <a:latin typeface="Calibri Light" panose="020F0302020204030204"/>
              </a:rPr>
              <a:t>for d</a:t>
            </a:r>
            <a:r>
              <a:rPr lang="en-US" sz="3672" dirty="0" err="1">
                <a:solidFill>
                  <a:prstClr val="white"/>
                </a:solidFill>
                <a:latin typeface="Calibri Light" panose="020F0302020204030204"/>
              </a:rPr>
              <a:t>evelopers</a:t>
            </a:r>
            <a:r>
              <a:rPr lang="en-US" sz="3672" dirty="0">
                <a:solidFill>
                  <a:prstClr val="white"/>
                </a:solidFill>
                <a:latin typeface="Calibri Light" panose="020F0302020204030204"/>
              </a:rPr>
              <a:t>, by developers</a:t>
            </a:r>
          </a:p>
        </p:txBody>
      </p:sp>
      <p:sp>
        <p:nvSpPr>
          <p:cNvPr id="7" name="Rectangle 6">
            <a:extLst>
              <a:ext uri="{FF2B5EF4-FFF2-40B4-BE49-F238E27FC236}">
                <a16:creationId xmlns:a16="http://schemas.microsoft.com/office/drawing/2014/main" id="{4CCBC707-7A15-47B4-AA3B-E2D1D77FB54A}"/>
              </a:ext>
            </a:extLst>
          </p:cNvPr>
          <p:cNvSpPr/>
          <p:nvPr/>
        </p:nvSpPr>
        <p:spPr bwMode="white">
          <a:xfrm>
            <a:off x="9842584" y="5232814"/>
            <a:ext cx="2367701" cy="1458018"/>
          </a:xfrm>
          <a:prstGeom prst="rect">
            <a:avLst/>
          </a:prstGeom>
        </p:spPr>
        <p:txBody>
          <a:bodyPr wrap="square" lIns="0" tIns="0" rIns="0" bIns="0">
            <a:spAutoFit/>
          </a:bodyPr>
          <a:lstStyle/>
          <a:p>
            <a:pPr defTabSz="951121">
              <a:spcBef>
                <a:spcPts val="816"/>
              </a:spcBef>
              <a:defRPr/>
            </a:pPr>
            <a:r>
              <a:rPr lang="en-US" sz="2652" dirty="0">
                <a:ln w="3175">
                  <a:noFill/>
                </a:ln>
                <a:solidFill>
                  <a:prstClr val="white"/>
                </a:solidFill>
                <a:latin typeface="Calibri Light" panose="020F0302020204030204"/>
                <a:cs typeface="Segoe UI" pitchFamily="34" charset="0"/>
              </a:rPr>
              <a:t>Learn.</a:t>
            </a:r>
          </a:p>
          <a:p>
            <a:pPr defTabSz="951121">
              <a:spcBef>
                <a:spcPts val="816"/>
              </a:spcBef>
              <a:defRPr/>
            </a:pPr>
            <a:r>
              <a:rPr lang="en-US" sz="2652" dirty="0">
                <a:ln w="3175">
                  <a:noFill/>
                </a:ln>
                <a:solidFill>
                  <a:prstClr val="white"/>
                </a:solidFill>
                <a:latin typeface="Calibri Light" panose="020F0302020204030204"/>
                <a:cs typeface="Segoe UI" pitchFamily="34" charset="0"/>
              </a:rPr>
              <a:t>Connect.</a:t>
            </a:r>
          </a:p>
          <a:p>
            <a:pPr defTabSz="951121">
              <a:spcBef>
                <a:spcPts val="816"/>
              </a:spcBef>
              <a:defRPr/>
            </a:pPr>
            <a:r>
              <a:rPr lang="en-US" sz="2652" dirty="0">
                <a:ln w="3175">
                  <a:noFill/>
                </a:ln>
                <a:solidFill>
                  <a:prstClr val="white"/>
                </a:solidFill>
                <a:latin typeface="Calibri Light" panose="020F0302020204030204"/>
                <a:cs typeface="Segoe UI" pitchFamily="34" charset="0"/>
              </a:rPr>
              <a:t>Explore.</a:t>
            </a:r>
          </a:p>
        </p:txBody>
      </p:sp>
    </p:spTree>
    <p:extLst>
      <p:ext uri="{BB962C8B-B14F-4D97-AF65-F5344CB8AC3E}">
        <p14:creationId xmlns:p14="http://schemas.microsoft.com/office/powerpoint/2010/main" val="265175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8">
            <a:extLst>
              <a:ext uri="{FF2B5EF4-FFF2-40B4-BE49-F238E27FC236}">
                <a16:creationId xmlns:a16="http://schemas.microsoft.com/office/drawing/2014/main" id="{30F6C940-6416-4442-9F11-A1D3BC37C4F9}"/>
              </a:ext>
            </a:extLst>
          </p:cNvPr>
          <p:cNvSpPr txBox="1">
            <a:spLocks/>
          </p:cNvSpPr>
          <p:nvPr/>
        </p:nvSpPr>
        <p:spPr>
          <a:xfrm>
            <a:off x="274320" y="302400"/>
            <a:ext cx="11889564" cy="917575"/>
          </a:xfrm>
          <a:prstGeom prst="rect">
            <a:avLst/>
          </a:prstGeom>
          <a:noFill/>
        </p:spPr>
        <p:txBody>
          <a:bodyPr vert="horz" lIns="147600" tIns="90000" rIns="147600" bIns="90000" rtlCol="0" anchor="t">
            <a:noAutofit/>
          </a:bodyPr>
          <a:lst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0" normalizeH="0" baseline="0" noProof="0">
                <a:ln>
                  <a:noFill/>
                </a:ln>
                <a:solidFill>
                  <a:srgbClr val="505050"/>
                </a:solidFill>
                <a:effectLst/>
                <a:uLnTx/>
                <a:uFillTx/>
                <a:latin typeface="Segoe UI Light" panose="020B0502040204020203" pitchFamily="34" charset="0"/>
                <a:ea typeface="+mj-ea"/>
                <a:cs typeface="Segoe UI Light" panose="020B0502040204020203" pitchFamily="34" charset="0"/>
              </a:rPr>
              <a:t>Industry-leading Application PaaS Platform </a:t>
            </a:r>
            <a:endParaRPr kumimoji="0" lang="en-US" sz="5000" b="0" i="0" u="none" strike="noStrike" kern="1200" cap="none" spc="0" normalizeH="0" baseline="0" noProof="0" dirty="0">
              <a:ln>
                <a:noFill/>
              </a:ln>
              <a:solidFill>
                <a:srgbClr val="505050"/>
              </a:solidFill>
              <a:effectLst/>
              <a:uLnTx/>
              <a:uFillTx/>
              <a:latin typeface="Segoe UI Light" panose="020B0502040204020203" pitchFamily="34" charset="0"/>
              <a:ea typeface="+mj-ea"/>
              <a:cs typeface="Segoe UI Light" panose="020B0502040204020203" pitchFamily="34" charset="0"/>
            </a:endParaRPr>
          </a:p>
        </p:txBody>
      </p:sp>
      <p:sp>
        <p:nvSpPr>
          <p:cNvPr id="60" name="Rectangle 59">
            <a:extLst>
              <a:ext uri="{FF2B5EF4-FFF2-40B4-BE49-F238E27FC236}">
                <a16:creationId xmlns:a16="http://schemas.microsoft.com/office/drawing/2014/main" id="{A7D5C987-32CE-46A4-8D5C-EF2E6C15E965}"/>
              </a:ext>
            </a:extLst>
          </p:cNvPr>
          <p:cNvSpPr>
            <a:spLocks/>
          </p:cNvSpPr>
          <p:nvPr/>
        </p:nvSpPr>
        <p:spPr>
          <a:xfrm>
            <a:off x="274320" y="1767613"/>
            <a:ext cx="1543265" cy="452432"/>
          </a:xfrm>
          <a:prstGeom prst="rect">
            <a:avLst/>
          </a:prstGeom>
        </p:spPr>
        <p:txBody>
          <a:bodyPr wrap="square">
            <a:spAutoFit/>
          </a:bodyPr>
          <a:lstStyle/>
          <a:p>
            <a:pPr marL="0" marR="0" lvl="0" indent="0" algn="l" defTabSz="914400" rtl="0" eaLnBrk="1" fontAlgn="auto" latinLnBrk="0" hangingPunct="1">
              <a:lnSpc>
                <a:spcPct val="90000"/>
              </a:lnSpc>
              <a:spcBef>
                <a:spcPts val="28"/>
              </a:spcBef>
              <a:spcAft>
                <a:spcPts val="900"/>
              </a:spcAft>
              <a:buClrTx/>
              <a:buSzTx/>
              <a:buFontTx/>
              <a:buNone/>
              <a:tabLst/>
              <a:defRPr/>
            </a:pPr>
            <a:r>
              <a:rPr kumimoji="0" lang="en-US" sz="2600" b="0" i="0" u="none" strike="noStrike" kern="0" cap="none" spc="0" normalizeH="0" baseline="0" noProof="0" dirty="0">
                <a:ln>
                  <a:noFill/>
                </a:ln>
                <a:solidFill>
                  <a:srgbClr val="0072C6"/>
                </a:solidFill>
                <a:effectLst/>
                <a:uLnTx/>
                <a:uFillTx/>
                <a:latin typeface="Segoe UI"/>
                <a:ea typeface="+mn-ea"/>
                <a:cs typeface="+mn-cs"/>
              </a:rPr>
              <a:t>Solutions</a:t>
            </a:r>
          </a:p>
        </p:txBody>
      </p:sp>
      <p:sp>
        <p:nvSpPr>
          <p:cNvPr id="61" name="Rectangle 60">
            <a:extLst>
              <a:ext uri="{FF2B5EF4-FFF2-40B4-BE49-F238E27FC236}">
                <a16:creationId xmlns:a16="http://schemas.microsoft.com/office/drawing/2014/main" id="{099D4EDA-ED46-4743-BC83-7AAB6CD5889B}"/>
              </a:ext>
            </a:extLst>
          </p:cNvPr>
          <p:cNvSpPr>
            <a:spLocks/>
          </p:cNvSpPr>
          <p:nvPr/>
        </p:nvSpPr>
        <p:spPr>
          <a:xfrm>
            <a:off x="274320" y="3048576"/>
            <a:ext cx="1543265" cy="452432"/>
          </a:xfrm>
          <a:prstGeom prst="rect">
            <a:avLst/>
          </a:prstGeom>
        </p:spPr>
        <p:txBody>
          <a:bodyPr wrap="square">
            <a:spAutoFit/>
          </a:bodyPr>
          <a:lstStyle/>
          <a:p>
            <a:pPr marL="0" marR="0" lvl="0" indent="0" algn="l" defTabSz="914400" rtl="0" eaLnBrk="1" fontAlgn="auto" latinLnBrk="0" hangingPunct="1">
              <a:lnSpc>
                <a:spcPct val="90000"/>
              </a:lnSpc>
              <a:spcBef>
                <a:spcPts val="28"/>
              </a:spcBef>
              <a:spcAft>
                <a:spcPts val="900"/>
              </a:spcAft>
              <a:buClrTx/>
              <a:buSzTx/>
              <a:buFontTx/>
              <a:buNone/>
              <a:tabLst/>
              <a:defRPr/>
            </a:pPr>
            <a:r>
              <a:rPr kumimoji="0" lang="en-US" sz="2600" b="0" i="0" u="none" strike="noStrike" kern="0" cap="none" spc="0" normalizeH="0" baseline="0" noProof="0" dirty="0">
                <a:ln>
                  <a:noFill/>
                </a:ln>
                <a:solidFill>
                  <a:srgbClr val="0072C6"/>
                </a:solidFill>
                <a:effectLst/>
                <a:uLnTx/>
                <a:uFillTx/>
                <a:latin typeface="Segoe UI"/>
                <a:ea typeface="+mn-ea"/>
                <a:cs typeface="+mn-cs"/>
              </a:rPr>
              <a:t>Services</a:t>
            </a:r>
          </a:p>
        </p:txBody>
      </p:sp>
      <p:sp>
        <p:nvSpPr>
          <p:cNvPr id="62" name="Rectangle 61">
            <a:extLst>
              <a:ext uri="{FF2B5EF4-FFF2-40B4-BE49-F238E27FC236}">
                <a16:creationId xmlns:a16="http://schemas.microsoft.com/office/drawing/2014/main" id="{F25E151B-BB17-4A17-9F43-08602116ABDD}"/>
              </a:ext>
            </a:extLst>
          </p:cNvPr>
          <p:cNvSpPr>
            <a:spLocks/>
          </p:cNvSpPr>
          <p:nvPr/>
        </p:nvSpPr>
        <p:spPr>
          <a:xfrm>
            <a:off x="274320" y="5352832"/>
            <a:ext cx="1543265" cy="452432"/>
          </a:xfrm>
          <a:prstGeom prst="rect">
            <a:avLst/>
          </a:prstGeom>
        </p:spPr>
        <p:txBody>
          <a:bodyPr wrap="square">
            <a:spAutoFit/>
          </a:bodyPr>
          <a:lstStyle/>
          <a:p>
            <a:pPr marL="0" marR="0" lvl="0" indent="0" algn="l" defTabSz="914400" rtl="0" eaLnBrk="1" fontAlgn="auto" latinLnBrk="0" hangingPunct="1">
              <a:lnSpc>
                <a:spcPct val="90000"/>
              </a:lnSpc>
              <a:spcBef>
                <a:spcPts val="28"/>
              </a:spcBef>
              <a:spcAft>
                <a:spcPts val="900"/>
              </a:spcAft>
              <a:buClrTx/>
              <a:buSzTx/>
              <a:buFontTx/>
              <a:buNone/>
              <a:tabLst/>
              <a:defRPr/>
            </a:pPr>
            <a:r>
              <a:rPr kumimoji="0" lang="en-US" sz="2600" b="0" i="0" u="none" strike="noStrike" kern="0" cap="none" spc="0" normalizeH="0" baseline="0" noProof="0" dirty="0">
                <a:ln>
                  <a:noFill/>
                </a:ln>
                <a:solidFill>
                  <a:srgbClr val="0072C6"/>
                </a:solidFill>
                <a:effectLst/>
                <a:uLnTx/>
                <a:uFillTx/>
                <a:latin typeface="Segoe UI"/>
                <a:ea typeface="+mn-ea"/>
                <a:cs typeface="+mn-cs"/>
              </a:rPr>
              <a:t>Platform</a:t>
            </a:r>
          </a:p>
        </p:txBody>
      </p:sp>
      <p:grpSp>
        <p:nvGrpSpPr>
          <p:cNvPr id="63" name="Group 62">
            <a:extLst>
              <a:ext uri="{FF2B5EF4-FFF2-40B4-BE49-F238E27FC236}">
                <a16:creationId xmlns:a16="http://schemas.microsoft.com/office/drawing/2014/main" id="{A50A2EEB-19FB-4319-9D6E-4E46D92AE5DD}"/>
              </a:ext>
            </a:extLst>
          </p:cNvPr>
          <p:cNvGrpSpPr/>
          <p:nvPr/>
        </p:nvGrpSpPr>
        <p:grpSpPr>
          <a:xfrm>
            <a:off x="1790097" y="1188719"/>
            <a:ext cx="10116470" cy="5264617"/>
            <a:chOff x="2231564" y="1188719"/>
            <a:chExt cx="9625474" cy="5009106"/>
          </a:xfrm>
        </p:grpSpPr>
        <p:sp>
          <p:nvSpPr>
            <p:cNvPr id="64" name="Rectangle 63">
              <a:extLst>
                <a:ext uri="{FF2B5EF4-FFF2-40B4-BE49-F238E27FC236}">
                  <a16:creationId xmlns:a16="http://schemas.microsoft.com/office/drawing/2014/main" id="{84668D05-ABB5-4E9A-8762-E7D0B9A343A9}"/>
                </a:ext>
              </a:extLst>
            </p:cNvPr>
            <p:cNvSpPr/>
            <p:nvPr/>
          </p:nvSpPr>
          <p:spPr>
            <a:xfrm>
              <a:off x="2257718" y="4685182"/>
              <a:ext cx="9599320" cy="1512643"/>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32239"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6A2539F0-6D74-4131-B09C-0C2ED94088E1}"/>
                </a:ext>
              </a:extLst>
            </p:cNvPr>
            <p:cNvGrpSpPr/>
            <p:nvPr/>
          </p:nvGrpSpPr>
          <p:grpSpPr>
            <a:xfrm>
              <a:off x="3469767" y="4877797"/>
              <a:ext cx="8345203" cy="1080231"/>
              <a:chOff x="3511236" y="4229542"/>
              <a:chExt cx="8184635" cy="1059446"/>
            </a:xfrm>
          </p:grpSpPr>
          <p:sp>
            <p:nvSpPr>
              <p:cNvPr id="114" name="Title 1">
                <a:extLst>
                  <a:ext uri="{FF2B5EF4-FFF2-40B4-BE49-F238E27FC236}">
                    <a16:creationId xmlns:a16="http://schemas.microsoft.com/office/drawing/2014/main" id="{DE77AFAB-DD05-47EB-A21D-89EE77BE5C73}"/>
                  </a:ext>
                </a:extLst>
              </p:cNvPr>
              <p:cNvSpPr txBox="1">
                <a:spLocks/>
              </p:cNvSpPr>
              <p:nvPr/>
            </p:nvSpPr>
            <p:spPr>
              <a:xfrm>
                <a:off x="3511236" y="4229542"/>
                <a:ext cx="2773974" cy="759018"/>
              </a:xfrm>
              <a:prstGeom prst="rect">
                <a:avLst/>
              </a:prstGeom>
              <a:noFill/>
            </p:spPr>
            <p:txBody>
              <a:bodyPr vert="horz" lIns="186468" tIns="149175" rIns="186468" bIns="93234" rtlCol="0" anchor="t" anchorCtr="0">
                <a:noAutofit/>
              </a:bodyPr>
              <a:lstStyle>
                <a:lvl1pPr algn="l" defTabSz="914400" rtl="0" eaLnBrk="1" latinLnBrk="0" hangingPunct="1">
                  <a:lnSpc>
                    <a:spcPct val="90000"/>
                  </a:lnSpc>
                  <a:spcBef>
                    <a:spcPct val="0"/>
                  </a:spcBef>
                  <a:buNone/>
                  <a:defRPr sz="4400" kern="1200">
                    <a:gradFill>
                      <a:gsLst>
                        <a:gs pos="1250">
                          <a:schemeClr val="tx1"/>
                        </a:gs>
                        <a:gs pos="100000">
                          <a:schemeClr val="tx1"/>
                        </a:gs>
                      </a:gsLst>
                      <a:lin ang="5400000" scaled="0"/>
                    </a:gradFill>
                    <a:latin typeface="+mj-lt"/>
                    <a:ea typeface="+mj-ea"/>
                    <a:cs typeface="+mj-cs"/>
                  </a:defRPr>
                </a:lvl1pPr>
              </a:lstStyle>
              <a:p>
                <a:pPr marL="0" marR="0" lvl="0" indent="0" algn="l" defTabSz="932239" rtl="0" eaLnBrk="1" fontAlgn="auto" latinLnBrk="0" hangingPunct="1">
                  <a:lnSpc>
                    <a:spcPct val="90000"/>
                  </a:lnSpc>
                  <a:spcBef>
                    <a:spcPct val="0"/>
                  </a:spcBef>
                  <a:spcAft>
                    <a:spcPts val="0"/>
                  </a:spcAft>
                  <a:buClrTx/>
                  <a:buSzTx/>
                  <a:buFontTx/>
                  <a:buNone/>
                  <a:tabLst/>
                  <a:defRPr/>
                </a:pPr>
                <a:r>
                  <a:rPr kumimoji="0" lang="en-US" sz="3672" b="0" i="0" u="none" strike="noStrike" kern="1200" cap="none" spc="0" normalizeH="0" baseline="0" noProof="0" dirty="0">
                    <a:ln>
                      <a:noFill/>
                    </a:ln>
                    <a:solidFill>
                      <a:srgbClr val="505050"/>
                    </a:solidFill>
                    <a:effectLst/>
                    <a:uLnTx/>
                    <a:uFillTx/>
                    <a:latin typeface="Segoe UI"/>
                    <a:ea typeface="+mj-ea"/>
                    <a:cs typeface="+mj-cs"/>
                  </a:rPr>
                  <a:t>App Service</a:t>
                </a:r>
              </a:p>
            </p:txBody>
          </p:sp>
          <p:sp>
            <p:nvSpPr>
              <p:cNvPr id="115" name="TextBox 114">
                <a:extLst>
                  <a:ext uri="{FF2B5EF4-FFF2-40B4-BE49-F238E27FC236}">
                    <a16:creationId xmlns:a16="http://schemas.microsoft.com/office/drawing/2014/main" id="{891CBADD-410C-4CDE-BF35-45B4E017F21B}"/>
                  </a:ext>
                </a:extLst>
              </p:cNvPr>
              <p:cNvSpPr txBox="1"/>
              <p:nvPr/>
            </p:nvSpPr>
            <p:spPr>
              <a:xfrm>
                <a:off x="3511236" y="4776186"/>
                <a:ext cx="8184635" cy="512802"/>
              </a:xfrm>
              <a:prstGeom prst="rect">
                <a:avLst/>
              </a:prstGeom>
              <a:noFill/>
            </p:spPr>
            <p:txBody>
              <a:bodyPr wrap="square" lIns="186468" tIns="149175" rIns="186468" bIns="149175" rtlCol="0">
                <a:spAutoFit/>
              </a:bodyPr>
              <a:lstStyle/>
              <a:p>
                <a:pPr marL="0" marR="0" lvl="0" indent="0" algn="l" defTabSz="932239" rtl="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Fully Managed Platform • High Productivity Development • Enterprise Grade Apps </a:t>
                </a:r>
              </a:p>
            </p:txBody>
          </p:sp>
        </p:grpSp>
        <p:sp>
          <p:nvSpPr>
            <p:cNvPr id="66" name="Rectangle 65">
              <a:extLst>
                <a:ext uri="{FF2B5EF4-FFF2-40B4-BE49-F238E27FC236}">
                  <a16:creationId xmlns:a16="http://schemas.microsoft.com/office/drawing/2014/main" id="{6269A6CB-C2FB-4CAB-9DDB-C9C1A73A48A9}"/>
                </a:ext>
              </a:extLst>
            </p:cNvPr>
            <p:cNvSpPr/>
            <p:nvPr/>
          </p:nvSpPr>
          <p:spPr bwMode="auto">
            <a:xfrm>
              <a:off x="2231566" y="1188719"/>
              <a:ext cx="9625472" cy="1556033"/>
            </a:xfrm>
            <a:prstGeom prst="rect">
              <a:avLst/>
            </a:prstGeom>
            <a:solidFill>
              <a:srgbClr val="FFFFFF">
                <a:lumMod val="9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800" b="0" i="0" u="sng" strike="noStrike" kern="0" cap="none" spc="0" normalizeH="0" baseline="0" noProof="0" dirty="0">
                <a:ln>
                  <a:noFill/>
                </a:ln>
                <a:gradFill>
                  <a:gsLst>
                    <a:gs pos="89286">
                      <a:srgbClr val="000000"/>
                    </a:gs>
                    <a:gs pos="72857">
                      <a:srgbClr val="000000"/>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8373858D-69B1-4BE3-A815-CB729A8DBCFB}"/>
                </a:ext>
              </a:extLst>
            </p:cNvPr>
            <p:cNvSpPr txBox="1"/>
            <p:nvPr/>
          </p:nvSpPr>
          <p:spPr>
            <a:xfrm>
              <a:off x="3726150" y="2100957"/>
              <a:ext cx="1600059" cy="602695"/>
            </a:xfrm>
            <a:prstGeom prst="rect">
              <a:avLst/>
            </a:prstGeom>
            <a:noFill/>
          </p:spPr>
          <p:txBody>
            <a:bodyPr wrap="none" rtlCol="0">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Transactional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Apps</a:t>
              </a:r>
            </a:p>
          </p:txBody>
        </p:sp>
        <p:sp>
          <p:nvSpPr>
            <p:cNvPr id="68" name="Rectangle 67">
              <a:extLst>
                <a:ext uri="{FF2B5EF4-FFF2-40B4-BE49-F238E27FC236}">
                  <a16:creationId xmlns:a16="http://schemas.microsoft.com/office/drawing/2014/main" id="{44598C64-37B6-4AFB-B807-6B354FFADBFF}"/>
                </a:ext>
              </a:extLst>
            </p:cNvPr>
            <p:cNvSpPr/>
            <p:nvPr/>
          </p:nvSpPr>
          <p:spPr>
            <a:xfrm>
              <a:off x="4071697" y="1487278"/>
              <a:ext cx="775353" cy="504917"/>
            </a:xfrm>
            <a:prstGeom prst="rect">
              <a:avLst/>
            </a:prstGeom>
            <a:solidFill>
              <a:srgbClr val="0072C6">
                <a:lumMod val="75000"/>
              </a:srgbClr>
            </a:solidFill>
            <a:ln w="12700" cap="flat" cmpd="sng" algn="ctr">
              <a:noFill/>
              <a:prstDash val="solid"/>
              <a:miter lim="800000"/>
            </a:ln>
            <a:effectLst/>
          </p:spPr>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marL="0" marR="0" lvl="0" indent="0" algn="r" defTabSz="932239" rtl="0" eaLnBrk="1" fontAlgn="auto" latinLnBrk="0" hangingPunct="1">
                <a:lnSpc>
                  <a:spcPct val="90000"/>
                </a:lnSpc>
                <a:spcBef>
                  <a:spcPts val="0"/>
                </a:spcBef>
                <a:spcAft>
                  <a:spcPts val="0"/>
                </a:spcAft>
                <a:buClrTx/>
                <a:buSzTx/>
                <a:buFontTx/>
                <a:buNone/>
                <a:tabLst/>
                <a:defRPr/>
              </a:pPr>
              <a:endParaRPr kumimoji="0" lang="en-US" sz="13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057BDE1E-E5A5-4C71-B88F-1E85E5772EB1}"/>
                </a:ext>
              </a:extLst>
            </p:cNvPr>
            <p:cNvSpPr>
              <a:spLocks noChangeAspect="1" noEditPoints="1"/>
            </p:cNvSpPr>
            <p:nvPr/>
          </p:nvSpPr>
          <p:spPr bwMode="auto">
            <a:xfrm>
              <a:off x="4040284" y="1376755"/>
              <a:ext cx="844669" cy="641765"/>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rgbClr val="FFFFFF"/>
            </a:solidFill>
            <a:ln>
              <a:noFill/>
            </a:ln>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CC5731BC-D08F-4246-9F06-496001DAD9E1}"/>
                </a:ext>
              </a:extLst>
            </p:cNvPr>
            <p:cNvSpPr txBox="1"/>
            <p:nvPr/>
          </p:nvSpPr>
          <p:spPr>
            <a:xfrm>
              <a:off x="6206930" y="2100957"/>
              <a:ext cx="1244694" cy="602695"/>
            </a:xfrm>
            <a:prstGeom prst="rect">
              <a:avLst/>
            </a:prstGeom>
            <a:noFill/>
          </p:spPr>
          <p:txBody>
            <a:bodyPr wrap="none" rtlCol="0">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Digital </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Marketing</a:t>
              </a:r>
            </a:p>
          </p:txBody>
        </p:sp>
        <p:grpSp>
          <p:nvGrpSpPr>
            <p:cNvPr id="71" name="Group 70">
              <a:extLst>
                <a:ext uri="{FF2B5EF4-FFF2-40B4-BE49-F238E27FC236}">
                  <a16:creationId xmlns:a16="http://schemas.microsoft.com/office/drawing/2014/main" id="{2A8C23F0-71FC-4F3D-B55F-0C5F7F6DFC2C}"/>
                </a:ext>
              </a:extLst>
            </p:cNvPr>
            <p:cNvGrpSpPr/>
            <p:nvPr/>
          </p:nvGrpSpPr>
          <p:grpSpPr>
            <a:xfrm>
              <a:off x="6343380" y="1376754"/>
              <a:ext cx="844670" cy="641764"/>
              <a:chOff x="6228981" y="1397814"/>
              <a:chExt cx="1189245" cy="903566"/>
            </a:xfrm>
          </p:grpSpPr>
          <p:sp>
            <p:nvSpPr>
              <p:cNvPr id="111" name="Rectangle 110">
                <a:extLst>
                  <a:ext uri="{FF2B5EF4-FFF2-40B4-BE49-F238E27FC236}">
                    <a16:creationId xmlns:a16="http://schemas.microsoft.com/office/drawing/2014/main" id="{291188D7-4204-425A-B0EC-5BD682F41103}"/>
                  </a:ext>
                </a:extLst>
              </p:cNvPr>
              <p:cNvSpPr/>
              <p:nvPr/>
            </p:nvSpPr>
            <p:spPr>
              <a:xfrm>
                <a:off x="6283445" y="1553423"/>
                <a:ext cx="1091649" cy="710893"/>
              </a:xfrm>
              <a:prstGeom prst="rect">
                <a:avLst/>
              </a:prstGeom>
              <a:solidFill>
                <a:srgbClr val="0072C6">
                  <a:lumMod val="75000"/>
                </a:srgbClr>
              </a:solidFill>
              <a:ln w="12700" cap="flat" cmpd="sng" algn="ctr">
                <a:noFill/>
                <a:prstDash val="solid"/>
                <a:miter lim="800000"/>
              </a:ln>
              <a:effectLst/>
            </p:spPr>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marL="0" marR="0" lvl="0" indent="0" algn="r" defTabSz="932239" rtl="0" eaLnBrk="1" fontAlgn="auto" latinLnBrk="0" hangingPunct="1">
                  <a:lnSpc>
                    <a:spcPct val="90000"/>
                  </a:lnSpc>
                  <a:spcBef>
                    <a:spcPts val="0"/>
                  </a:spcBef>
                  <a:spcAft>
                    <a:spcPts val="0"/>
                  </a:spcAft>
                  <a:buClrTx/>
                  <a:buSzTx/>
                  <a:buFontTx/>
                  <a:buNone/>
                  <a:tabLst/>
                  <a:defRPr/>
                </a:pPr>
                <a:endParaRPr kumimoji="0" lang="en-US" sz="13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2" name="Freeform 6">
                <a:extLst>
                  <a:ext uri="{FF2B5EF4-FFF2-40B4-BE49-F238E27FC236}">
                    <a16:creationId xmlns:a16="http://schemas.microsoft.com/office/drawing/2014/main" id="{FC20B714-6B41-4AD4-AEC6-8B3F10B94024}"/>
                  </a:ext>
                </a:extLst>
              </p:cNvPr>
              <p:cNvSpPr>
                <a:spLocks noChangeAspect="1" noEditPoints="1"/>
              </p:cNvSpPr>
              <p:nvPr/>
            </p:nvSpPr>
            <p:spPr bwMode="auto">
              <a:xfrm>
                <a:off x="6228981" y="1397814"/>
                <a:ext cx="1189245" cy="90356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rgbClr val="FFFFFF"/>
              </a:solidFill>
              <a:ln>
                <a:noFill/>
              </a:ln>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13" name="Picture 112">
                <a:extLst>
                  <a:ext uri="{FF2B5EF4-FFF2-40B4-BE49-F238E27FC236}">
                    <a16:creationId xmlns:a16="http://schemas.microsoft.com/office/drawing/2014/main" id="{4F8C2F66-346A-4955-B936-8030C2918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6745" y="1684062"/>
                <a:ext cx="426355" cy="432486"/>
              </a:xfrm>
              <a:prstGeom prst="rect">
                <a:avLst/>
              </a:prstGeom>
            </p:spPr>
          </p:pic>
        </p:grpSp>
        <p:sp>
          <p:nvSpPr>
            <p:cNvPr id="72" name="TextBox 71">
              <a:extLst>
                <a:ext uri="{FF2B5EF4-FFF2-40B4-BE49-F238E27FC236}">
                  <a16:creationId xmlns:a16="http://schemas.microsoft.com/office/drawing/2014/main" id="{05D5CA71-9F33-4E58-8F86-0124E06887E0}"/>
                </a:ext>
              </a:extLst>
            </p:cNvPr>
            <p:cNvSpPr txBox="1"/>
            <p:nvPr/>
          </p:nvSpPr>
          <p:spPr>
            <a:xfrm>
              <a:off x="8273580" y="2100957"/>
              <a:ext cx="1701816" cy="602695"/>
            </a:xfrm>
            <a:prstGeom prst="rect">
              <a:avLst/>
            </a:prstGeom>
            <a:noFill/>
          </p:spPr>
          <p:txBody>
            <a:bodyPr wrap="none" rtlCol="0">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505050"/>
                  </a:solidFill>
                  <a:effectLst/>
                  <a:uLnTx/>
                  <a:uFillTx/>
                  <a:latin typeface="Segoe UI"/>
                  <a:ea typeface="+mn-ea"/>
                  <a:cs typeface="Segoe UI" panose="020B0502040204020203" pitchFamily="34" charset="0"/>
                </a:rPr>
                <a:t>LoB</a:t>
              </a:r>
              <a:r>
                <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 App</a:t>
              </a:r>
            </a:p>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Modernization</a:t>
              </a:r>
            </a:p>
          </p:txBody>
        </p:sp>
        <p:grpSp>
          <p:nvGrpSpPr>
            <p:cNvPr id="73" name="Group 72">
              <a:extLst>
                <a:ext uri="{FF2B5EF4-FFF2-40B4-BE49-F238E27FC236}">
                  <a16:creationId xmlns:a16="http://schemas.microsoft.com/office/drawing/2014/main" id="{43C9D774-F93D-4C97-8869-B6FED0A664F4}"/>
                </a:ext>
              </a:extLst>
            </p:cNvPr>
            <p:cNvGrpSpPr/>
            <p:nvPr/>
          </p:nvGrpSpPr>
          <p:grpSpPr>
            <a:xfrm>
              <a:off x="8638593" y="1376754"/>
              <a:ext cx="844671" cy="641764"/>
              <a:chOff x="8529860" y="1390318"/>
              <a:chExt cx="1189246" cy="903566"/>
            </a:xfrm>
          </p:grpSpPr>
          <p:sp>
            <p:nvSpPr>
              <p:cNvPr id="108" name="Rectangle 107">
                <a:extLst>
                  <a:ext uri="{FF2B5EF4-FFF2-40B4-BE49-F238E27FC236}">
                    <a16:creationId xmlns:a16="http://schemas.microsoft.com/office/drawing/2014/main" id="{904623CA-6C83-4332-9F3A-19A19B0FA440}"/>
                  </a:ext>
                </a:extLst>
              </p:cNvPr>
              <p:cNvSpPr/>
              <p:nvPr/>
            </p:nvSpPr>
            <p:spPr>
              <a:xfrm>
                <a:off x="8578658" y="1545926"/>
                <a:ext cx="1091650" cy="710893"/>
              </a:xfrm>
              <a:prstGeom prst="rect">
                <a:avLst/>
              </a:prstGeom>
              <a:solidFill>
                <a:srgbClr val="0072C6">
                  <a:lumMod val="75000"/>
                </a:srgbClr>
              </a:solidFill>
              <a:ln w="12700" cap="flat" cmpd="sng" algn="ctr">
                <a:noFill/>
                <a:prstDash val="solid"/>
                <a:miter lim="800000"/>
              </a:ln>
              <a:effectLst/>
            </p:spPr>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marL="0" marR="0" lvl="0" indent="0" algn="r" defTabSz="932239" rtl="0" eaLnBrk="1" fontAlgn="auto" latinLnBrk="0" hangingPunct="1">
                  <a:lnSpc>
                    <a:spcPct val="90000"/>
                  </a:lnSpc>
                  <a:spcBef>
                    <a:spcPts val="0"/>
                  </a:spcBef>
                  <a:spcAft>
                    <a:spcPts val="0"/>
                  </a:spcAft>
                  <a:buClrTx/>
                  <a:buSzTx/>
                  <a:buFontTx/>
                  <a:buNone/>
                  <a:tabLst/>
                  <a:defRPr/>
                </a:pPr>
                <a:endParaRPr kumimoji="0" lang="en-US" sz="13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9" name="Freeform 6">
                <a:extLst>
                  <a:ext uri="{FF2B5EF4-FFF2-40B4-BE49-F238E27FC236}">
                    <a16:creationId xmlns:a16="http://schemas.microsoft.com/office/drawing/2014/main" id="{52B21CF2-9662-472F-812F-D71636149CFF}"/>
                  </a:ext>
                </a:extLst>
              </p:cNvPr>
              <p:cNvSpPr>
                <a:spLocks noChangeAspect="1" noEditPoints="1"/>
              </p:cNvSpPr>
              <p:nvPr/>
            </p:nvSpPr>
            <p:spPr bwMode="auto">
              <a:xfrm>
                <a:off x="8529860" y="1390318"/>
                <a:ext cx="1189246" cy="90356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solidFill>
                <a:srgbClr val="FFFFFF"/>
              </a:solidFill>
              <a:ln>
                <a:noFill/>
              </a:ln>
              <a:extLst/>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10" name="Picture 109">
                <a:extLst>
                  <a:ext uri="{FF2B5EF4-FFF2-40B4-BE49-F238E27FC236}">
                    <a16:creationId xmlns:a16="http://schemas.microsoft.com/office/drawing/2014/main" id="{7A901A81-A6D2-438E-9D28-0F0BB3BFB6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0482" y="1690059"/>
                <a:ext cx="474739" cy="405757"/>
              </a:xfrm>
              <a:prstGeom prst="rect">
                <a:avLst/>
              </a:prstGeom>
            </p:spPr>
          </p:pic>
        </p:grpSp>
        <p:grpSp>
          <p:nvGrpSpPr>
            <p:cNvPr id="74" name="Group 73">
              <a:extLst>
                <a:ext uri="{FF2B5EF4-FFF2-40B4-BE49-F238E27FC236}">
                  <a16:creationId xmlns:a16="http://schemas.microsoft.com/office/drawing/2014/main" id="{54FC0333-7336-47FD-8255-D6A78F0D1A5C}"/>
                </a:ext>
              </a:extLst>
            </p:cNvPr>
            <p:cNvGrpSpPr/>
            <p:nvPr/>
          </p:nvGrpSpPr>
          <p:grpSpPr>
            <a:xfrm>
              <a:off x="5460852" y="3600417"/>
              <a:ext cx="1539935" cy="984918"/>
              <a:chOff x="5262417" y="4173622"/>
              <a:chExt cx="1539935" cy="984918"/>
            </a:xfrm>
          </p:grpSpPr>
          <p:sp>
            <p:nvSpPr>
              <p:cNvPr id="106" name="Rectangle 105">
                <a:extLst>
                  <a:ext uri="{FF2B5EF4-FFF2-40B4-BE49-F238E27FC236}">
                    <a16:creationId xmlns:a16="http://schemas.microsoft.com/office/drawing/2014/main" id="{DF96283C-E7E9-4C57-A73D-BB1FD4B84CBA}"/>
                  </a:ext>
                </a:extLst>
              </p:cNvPr>
              <p:cNvSpPr>
                <a:spLocks/>
              </p:cNvSpPr>
              <p:nvPr/>
            </p:nvSpPr>
            <p:spPr bwMode="auto">
              <a:xfrm>
                <a:off x="5262417" y="4173622"/>
                <a:ext cx="1539935" cy="98491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3260" tIns="466302" rIns="93260" bIns="146241" numCol="1" spcCol="0" rtlCol="0" fromWordArt="0" anchor="t" anchorCtr="0" forceAA="0" compatLnSpc="1">
                <a:prstTxWarp prst="textNoShape">
                  <a:avLst/>
                </a:prstTxWarp>
                <a:noAutofit/>
              </a:bodyPr>
              <a:lstStyle/>
              <a:p>
                <a:pPr marL="0" marR="0" lvl="0" indent="0" algn="ctr"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Serverless</a:t>
                </a: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compute</a:t>
                </a:r>
              </a:p>
            </p:txBody>
          </p:sp>
          <p:pic>
            <p:nvPicPr>
              <p:cNvPr id="107" name="Picture 106">
                <a:extLst>
                  <a:ext uri="{FF2B5EF4-FFF2-40B4-BE49-F238E27FC236}">
                    <a16:creationId xmlns:a16="http://schemas.microsoft.com/office/drawing/2014/main" id="{BDA5563F-5794-4A8D-B8AA-394EA05459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5700" y="4244718"/>
                <a:ext cx="374665" cy="376009"/>
              </a:xfrm>
              <a:prstGeom prst="rect">
                <a:avLst/>
              </a:prstGeom>
            </p:spPr>
          </p:pic>
        </p:grpSp>
        <p:sp>
          <p:nvSpPr>
            <p:cNvPr id="75" name="Rectangle 74">
              <a:extLst>
                <a:ext uri="{FF2B5EF4-FFF2-40B4-BE49-F238E27FC236}">
                  <a16:creationId xmlns:a16="http://schemas.microsoft.com/office/drawing/2014/main" id="{6C70BF62-30E3-46A1-9AB9-4A8CAA16C10B}"/>
                </a:ext>
              </a:extLst>
            </p:cNvPr>
            <p:cNvSpPr/>
            <p:nvPr/>
          </p:nvSpPr>
          <p:spPr bwMode="auto">
            <a:xfrm>
              <a:off x="9488624" y="2840679"/>
              <a:ext cx="2349055" cy="69483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745873" tIns="146241" rIns="0" bIns="146241" numCol="1" spcCol="0" rtlCol="0" fromWordArt="0" anchor="ctr" anchorCtr="0" forceAA="0" compatLnSpc="1">
              <a:prstTxWarp prst="textNoShape">
                <a:avLst/>
              </a:prstTxWarp>
              <a:no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Mobile </a:t>
              </a:r>
              <a:b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Apps</a:t>
              </a:r>
            </a:p>
          </p:txBody>
        </p:sp>
        <p:pic>
          <p:nvPicPr>
            <p:cNvPr id="76" name="Picture 75">
              <a:extLst>
                <a:ext uri="{FF2B5EF4-FFF2-40B4-BE49-F238E27FC236}">
                  <a16:creationId xmlns:a16="http://schemas.microsoft.com/office/drawing/2014/main" id="{34222E08-9DB3-4AE7-A1B7-18300A9B7770}"/>
                </a:ext>
              </a:extLst>
            </p:cNvPr>
            <p:cNvPicPr>
              <a:picLocks noChangeAspect="1"/>
            </p:cNvPicPr>
            <p:nvPr/>
          </p:nvPicPr>
          <p:blipFill>
            <a:blip r:embed="rId6"/>
            <a:stretch>
              <a:fillRect/>
            </a:stretch>
          </p:blipFill>
          <p:spPr>
            <a:xfrm>
              <a:off x="9871400" y="3014142"/>
              <a:ext cx="273708" cy="393015"/>
            </a:xfrm>
            <a:prstGeom prst="rect">
              <a:avLst/>
            </a:prstGeom>
          </p:spPr>
        </p:pic>
        <p:sp>
          <p:nvSpPr>
            <p:cNvPr id="77" name="Rectangle 76">
              <a:extLst>
                <a:ext uri="{FF2B5EF4-FFF2-40B4-BE49-F238E27FC236}">
                  <a16:creationId xmlns:a16="http://schemas.microsoft.com/office/drawing/2014/main" id="{C952C081-A776-4CD7-9BA6-BC84D03A4F6F}"/>
                </a:ext>
              </a:extLst>
            </p:cNvPr>
            <p:cNvSpPr/>
            <p:nvPr/>
          </p:nvSpPr>
          <p:spPr bwMode="auto">
            <a:xfrm>
              <a:off x="7069603" y="2843786"/>
              <a:ext cx="2349055" cy="69483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745873" tIns="146241" rIns="0" bIns="146241" numCol="1" spcCol="0" rtlCol="0" fromWordArt="0" anchor="ctr" anchorCtr="0" forceAA="0" compatLnSpc="1">
              <a:prstTxWarp prst="textNoShape">
                <a:avLst/>
              </a:prstTxWarp>
              <a:no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API </a:t>
              </a:r>
              <a:b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Apps</a:t>
              </a:r>
            </a:p>
          </p:txBody>
        </p:sp>
        <p:pic>
          <p:nvPicPr>
            <p:cNvPr id="78" name="Picture 77">
              <a:extLst>
                <a:ext uri="{FF2B5EF4-FFF2-40B4-BE49-F238E27FC236}">
                  <a16:creationId xmlns:a16="http://schemas.microsoft.com/office/drawing/2014/main" id="{E4D3635A-14BE-4F1B-B4D3-BAE6DD8611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7199" y="2983634"/>
              <a:ext cx="424360" cy="424955"/>
            </a:xfrm>
            <a:prstGeom prst="rect">
              <a:avLst/>
            </a:prstGeom>
            <a:noFill/>
          </p:spPr>
        </p:pic>
        <p:sp>
          <p:nvSpPr>
            <p:cNvPr id="79" name="Rectangle 78">
              <a:extLst>
                <a:ext uri="{FF2B5EF4-FFF2-40B4-BE49-F238E27FC236}">
                  <a16:creationId xmlns:a16="http://schemas.microsoft.com/office/drawing/2014/main" id="{3B112658-A35E-4CCF-A47A-0D2A19F6D146}"/>
                </a:ext>
              </a:extLst>
            </p:cNvPr>
            <p:cNvSpPr/>
            <p:nvPr/>
          </p:nvSpPr>
          <p:spPr bwMode="auto">
            <a:xfrm>
              <a:off x="4650584" y="2843786"/>
              <a:ext cx="2349055" cy="69483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745873" tIns="146241" rIns="0" bIns="146241" numCol="1" spcCol="0" rtlCol="0" fromWordArt="0" anchor="ctr" anchorCtr="0" forceAA="0" compatLnSpc="1">
              <a:prstTxWarp prst="textNoShape">
                <a:avLst/>
              </a:prstTxWarp>
              <a:no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50" normalizeH="0" baseline="0" noProof="0" dirty="0">
                  <a:ln>
                    <a:noFill/>
                  </a:ln>
                  <a:solidFill>
                    <a:srgbClr val="FFFFFF"/>
                  </a:solidFill>
                  <a:effectLst/>
                  <a:uLnTx/>
                  <a:uFillTx/>
                  <a:latin typeface="Segoe UI"/>
                  <a:ea typeface="+mn-ea"/>
                  <a:cs typeface="Segoe UI" panose="020B0502040204020203" pitchFamily="34" charset="0"/>
                </a:rPr>
                <a:t>Web App for </a:t>
              </a: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Containers</a:t>
              </a:r>
            </a:p>
          </p:txBody>
        </p:sp>
        <p:grpSp>
          <p:nvGrpSpPr>
            <p:cNvPr id="80" name="Group 79">
              <a:extLst>
                <a:ext uri="{FF2B5EF4-FFF2-40B4-BE49-F238E27FC236}">
                  <a16:creationId xmlns:a16="http://schemas.microsoft.com/office/drawing/2014/main" id="{6D6F2BBA-8E6C-4FFC-902F-6F846B58147B}"/>
                </a:ext>
              </a:extLst>
            </p:cNvPr>
            <p:cNvGrpSpPr/>
            <p:nvPr/>
          </p:nvGrpSpPr>
          <p:grpSpPr>
            <a:xfrm>
              <a:off x="4881767" y="2983635"/>
              <a:ext cx="434185" cy="318647"/>
              <a:chOff x="3009901" y="2031798"/>
              <a:chExt cx="2636837" cy="1935159"/>
            </a:xfrm>
            <a:solidFill>
              <a:srgbClr val="FFFFFF"/>
            </a:solidFill>
          </p:grpSpPr>
          <p:sp>
            <p:nvSpPr>
              <p:cNvPr id="104" name="Freeform: Shape 57">
                <a:extLst>
                  <a:ext uri="{FF2B5EF4-FFF2-40B4-BE49-F238E27FC236}">
                    <a16:creationId xmlns:a16="http://schemas.microsoft.com/office/drawing/2014/main" id="{A677804E-20F9-43A7-9178-B13BAD446CBE}"/>
                  </a:ext>
                </a:extLst>
              </p:cNvPr>
              <p:cNvSpPr>
                <a:spLocks/>
              </p:cNvSpPr>
              <p:nvPr/>
            </p:nvSpPr>
            <p:spPr bwMode="auto">
              <a:xfrm>
                <a:off x="3009901" y="2031798"/>
                <a:ext cx="2613025" cy="1935159"/>
              </a:xfrm>
              <a:custGeom>
                <a:avLst/>
                <a:gdLst>
                  <a:gd name="connsiteX0" fmla="*/ 169862 w 2613025"/>
                  <a:gd name="connsiteY0" fmla="*/ 415925 h 1935162"/>
                  <a:gd name="connsiteX1" fmla="*/ 96837 w 2613025"/>
                  <a:gd name="connsiteY1" fmla="*/ 439738 h 1935162"/>
                  <a:gd name="connsiteX2" fmla="*/ 96837 w 2613025"/>
                  <a:gd name="connsiteY2" fmla="*/ 1276350 h 1935162"/>
                  <a:gd name="connsiteX3" fmla="*/ 112712 w 2613025"/>
                  <a:gd name="connsiteY3" fmla="*/ 1284287 h 1935162"/>
                  <a:gd name="connsiteX4" fmla="*/ 122237 w 2613025"/>
                  <a:gd name="connsiteY4" fmla="*/ 1293812 h 1935162"/>
                  <a:gd name="connsiteX5" fmla="*/ 122237 w 2613025"/>
                  <a:gd name="connsiteY5" fmla="*/ 471488 h 1935162"/>
                  <a:gd name="connsiteX6" fmla="*/ 169862 w 2613025"/>
                  <a:gd name="connsiteY6" fmla="*/ 447675 h 1935162"/>
                  <a:gd name="connsiteX7" fmla="*/ 2198687 w 2613025"/>
                  <a:gd name="connsiteY7" fmla="*/ 406400 h 1935162"/>
                  <a:gd name="connsiteX8" fmla="*/ 2166937 w 2613025"/>
                  <a:gd name="connsiteY8" fmla="*/ 434975 h 1935162"/>
                  <a:gd name="connsiteX9" fmla="*/ 2198687 w 2613025"/>
                  <a:gd name="connsiteY9" fmla="*/ 463550 h 1935162"/>
                  <a:gd name="connsiteX10" fmla="*/ 2230437 w 2613025"/>
                  <a:gd name="connsiteY10" fmla="*/ 434975 h 1935162"/>
                  <a:gd name="connsiteX11" fmla="*/ 2198687 w 2613025"/>
                  <a:gd name="connsiteY11" fmla="*/ 406400 h 1935162"/>
                  <a:gd name="connsiteX12" fmla="*/ 349250 w 2613025"/>
                  <a:gd name="connsiteY12" fmla="*/ 358775 h 1935162"/>
                  <a:gd name="connsiteX13" fmla="*/ 315912 w 2613025"/>
                  <a:gd name="connsiteY13" fmla="*/ 374650 h 1935162"/>
                  <a:gd name="connsiteX14" fmla="*/ 276225 w 2613025"/>
                  <a:gd name="connsiteY14" fmla="*/ 382588 h 1935162"/>
                  <a:gd name="connsiteX15" fmla="*/ 242887 w 2613025"/>
                  <a:gd name="connsiteY15" fmla="*/ 398463 h 1935162"/>
                  <a:gd name="connsiteX16" fmla="*/ 242887 w 2613025"/>
                  <a:gd name="connsiteY16" fmla="*/ 1317625 h 1935162"/>
                  <a:gd name="connsiteX17" fmla="*/ 276225 w 2613025"/>
                  <a:gd name="connsiteY17" fmla="*/ 1333500 h 1935162"/>
                  <a:gd name="connsiteX18" fmla="*/ 276225 w 2613025"/>
                  <a:gd name="connsiteY18" fmla="*/ 423863 h 1935162"/>
                  <a:gd name="connsiteX19" fmla="*/ 315912 w 2613025"/>
                  <a:gd name="connsiteY19" fmla="*/ 415925 h 1935162"/>
                  <a:gd name="connsiteX20" fmla="*/ 349250 w 2613025"/>
                  <a:gd name="connsiteY20" fmla="*/ 398463 h 1935162"/>
                  <a:gd name="connsiteX21" fmla="*/ 560387 w 2613025"/>
                  <a:gd name="connsiteY21" fmla="*/ 285750 h 1935162"/>
                  <a:gd name="connsiteX22" fmla="*/ 414337 w 2613025"/>
                  <a:gd name="connsiteY22" fmla="*/ 341313 h 1935162"/>
                  <a:gd name="connsiteX23" fmla="*/ 414337 w 2613025"/>
                  <a:gd name="connsiteY23" fmla="*/ 1390650 h 1935162"/>
                  <a:gd name="connsiteX24" fmla="*/ 454025 w 2613025"/>
                  <a:gd name="connsiteY24" fmla="*/ 1406525 h 1935162"/>
                  <a:gd name="connsiteX25" fmla="*/ 454025 w 2613025"/>
                  <a:gd name="connsiteY25" fmla="*/ 366713 h 1935162"/>
                  <a:gd name="connsiteX26" fmla="*/ 560387 w 2613025"/>
                  <a:gd name="connsiteY26" fmla="*/ 325438 h 1935162"/>
                  <a:gd name="connsiteX27" fmla="*/ 795337 w 2613025"/>
                  <a:gd name="connsiteY27" fmla="*/ 211138 h 1935162"/>
                  <a:gd name="connsiteX28" fmla="*/ 738187 w 2613025"/>
                  <a:gd name="connsiteY28" fmla="*/ 228601 h 1935162"/>
                  <a:gd name="connsiteX29" fmla="*/ 681037 w 2613025"/>
                  <a:gd name="connsiteY29" fmla="*/ 244476 h 1935162"/>
                  <a:gd name="connsiteX30" fmla="*/ 633412 w 2613025"/>
                  <a:gd name="connsiteY30" fmla="*/ 252413 h 1935162"/>
                  <a:gd name="connsiteX31" fmla="*/ 633412 w 2613025"/>
                  <a:gd name="connsiteY31" fmla="*/ 1471613 h 1935162"/>
                  <a:gd name="connsiteX32" fmla="*/ 673100 w 2613025"/>
                  <a:gd name="connsiteY32" fmla="*/ 1479550 h 1935162"/>
                  <a:gd name="connsiteX33" fmla="*/ 673100 w 2613025"/>
                  <a:gd name="connsiteY33" fmla="*/ 285751 h 1935162"/>
                  <a:gd name="connsiteX34" fmla="*/ 722312 w 2613025"/>
                  <a:gd name="connsiteY34" fmla="*/ 268288 h 1935162"/>
                  <a:gd name="connsiteX35" fmla="*/ 769937 w 2613025"/>
                  <a:gd name="connsiteY35" fmla="*/ 252413 h 1935162"/>
                  <a:gd name="connsiteX36" fmla="*/ 795337 w 2613025"/>
                  <a:gd name="connsiteY36" fmla="*/ 244476 h 1935162"/>
                  <a:gd name="connsiteX37" fmla="*/ 1054100 w 2613025"/>
                  <a:gd name="connsiteY37" fmla="*/ 114300 h 1935162"/>
                  <a:gd name="connsiteX38" fmla="*/ 860425 w 2613025"/>
                  <a:gd name="connsiteY38" fmla="*/ 187452 h 1935162"/>
                  <a:gd name="connsiteX39" fmla="*/ 860425 w 2613025"/>
                  <a:gd name="connsiteY39" fmla="*/ 1333500 h 1935162"/>
                  <a:gd name="connsiteX40" fmla="*/ 892704 w 2613025"/>
                  <a:gd name="connsiteY40" fmla="*/ 1284732 h 1935162"/>
                  <a:gd name="connsiteX41" fmla="*/ 892704 w 2613025"/>
                  <a:gd name="connsiteY41" fmla="*/ 211836 h 1935162"/>
                  <a:gd name="connsiteX42" fmla="*/ 1054100 w 2613025"/>
                  <a:gd name="connsiteY42" fmla="*/ 154940 h 1935162"/>
                  <a:gd name="connsiteX43" fmla="*/ 1054100 w 2613025"/>
                  <a:gd name="connsiteY43" fmla="*/ 114300 h 1935162"/>
                  <a:gd name="connsiteX44" fmla="*/ 1216819 w 2613025"/>
                  <a:gd name="connsiteY44" fmla="*/ 90488 h 1935162"/>
                  <a:gd name="connsiteX45" fmla="*/ 1184275 w 2613025"/>
                  <a:gd name="connsiteY45" fmla="*/ 118269 h 1935162"/>
                  <a:gd name="connsiteX46" fmla="*/ 1216819 w 2613025"/>
                  <a:gd name="connsiteY46" fmla="*/ 146050 h 1935162"/>
                  <a:gd name="connsiteX47" fmla="*/ 1249363 w 2613025"/>
                  <a:gd name="connsiteY47" fmla="*/ 118269 h 1935162"/>
                  <a:gd name="connsiteX48" fmla="*/ 1216819 w 2613025"/>
                  <a:gd name="connsiteY48" fmla="*/ 90488 h 1935162"/>
                  <a:gd name="connsiteX49" fmla="*/ 1135063 w 2613025"/>
                  <a:gd name="connsiteY49" fmla="*/ 0 h 1935162"/>
                  <a:gd name="connsiteX50" fmla="*/ 2279650 w 2613025"/>
                  <a:gd name="connsiteY50" fmla="*/ 382588 h 1935162"/>
                  <a:gd name="connsiteX51" fmla="*/ 2279650 w 2613025"/>
                  <a:gd name="connsiteY51" fmla="*/ 1027146 h 1935162"/>
                  <a:gd name="connsiteX52" fmla="*/ 2308667 w 2613025"/>
                  <a:gd name="connsiteY52" fmla="*/ 1062749 h 1935162"/>
                  <a:gd name="connsiteX53" fmla="*/ 2401981 w 2613025"/>
                  <a:gd name="connsiteY53" fmla="*/ 1373981 h 1935162"/>
                  <a:gd name="connsiteX54" fmla="*/ 2377630 w 2613025"/>
                  <a:gd name="connsiteY54" fmla="*/ 1520376 h 1935162"/>
                  <a:gd name="connsiteX55" fmla="*/ 2401981 w 2613025"/>
                  <a:gd name="connsiteY55" fmla="*/ 1520376 h 1935162"/>
                  <a:gd name="connsiteX56" fmla="*/ 2613025 w 2613025"/>
                  <a:gd name="connsiteY56" fmla="*/ 1723703 h 1935162"/>
                  <a:gd name="connsiteX57" fmla="*/ 2418215 w 2613025"/>
                  <a:gd name="connsiteY57" fmla="*/ 1935162 h 1935162"/>
                  <a:gd name="connsiteX58" fmla="*/ 1200653 w 2613025"/>
                  <a:gd name="connsiteY58" fmla="*/ 1935162 h 1935162"/>
                  <a:gd name="connsiteX59" fmla="*/ 826887 w 2613025"/>
                  <a:gd name="connsiteY59" fmla="*/ 1635494 h 1935162"/>
                  <a:gd name="connsiteX60" fmla="*/ 825642 w 2613025"/>
                  <a:gd name="connsiteY60" fmla="*/ 1623510 h 1935162"/>
                  <a:gd name="connsiteX61" fmla="*/ 0 w 2613025"/>
                  <a:gd name="connsiteY61" fmla="*/ 1317625 h 1935162"/>
                  <a:gd name="connsiteX62" fmla="*/ 0 w 2613025"/>
                  <a:gd name="connsiteY62" fmla="*/ 382588 h 193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613025" h="1935162">
                    <a:moveTo>
                      <a:pt x="169862" y="415925"/>
                    </a:moveTo>
                    <a:lnTo>
                      <a:pt x="96837" y="439738"/>
                    </a:lnTo>
                    <a:lnTo>
                      <a:pt x="96837" y="1276350"/>
                    </a:lnTo>
                    <a:lnTo>
                      <a:pt x="112712" y="1284287"/>
                    </a:lnTo>
                    <a:lnTo>
                      <a:pt x="122237" y="1293812"/>
                    </a:lnTo>
                    <a:lnTo>
                      <a:pt x="122237" y="471488"/>
                    </a:lnTo>
                    <a:lnTo>
                      <a:pt x="169862" y="447675"/>
                    </a:lnTo>
                    <a:close/>
                    <a:moveTo>
                      <a:pt x="2198687" y="406400"/>
                    </a:moveTo>
                    <a:cubicBezTo>
                      <a:pt x="2181152" y="406400"/>
                      <a:pt x="2166937" y="419193"/>
                      <a:pt x="2166937" y="434975"/>
                    </a:cubicBezTo>
                    <a:cubicBezTo>
                      <a:pt x="2166937" y="450757"/>
                      <a:pt x="2181152" y="463550"/>
                      <a:pt x="2198687" y="463550"/>
                    </a:cubicBezTo>
                    <a:cubicBezTo>
                      <a:pt x="2216222" y="463550"/>
                      <a:pt x="2230437" y="450757"/>
                      <a:pt x="2230437" y="434975"/>
                    </a:cubicBezTo>
                    <a:cubicBezTo>
                      <a:pt x="2230437" y="419193"/>
                      <a:pt x="2216222" y="406400"/>
                      <a:pt x="2198687" y="406400"/>
                    </a:cubicBezTo>
                    <a:close/>
                    <a:moveTo>
                      <a:pt x="349250" y="358775"/>
                    </a:moveTo>
                    <a:lnTo>
                      <a:pt x="315912" y="374650"/>
                    </a:lnTo>
                    <a:lnTo>
                      <a:pt x="276225" y="382588"/>
                    </a:lnTo>
                    <a:lnTo>
                      <a:pt x="242887" y="398463"/>
                    </a:lnTo>
                    <a:lnTo>
                      <a:pt x="242887" y="1317625"/>
                    </a:lnTo>
                    <a:lnTo>
                      <a:pt x="276225" y="1333500"/>
                    </a:lnTo>
                    <a:lnTo>
                      <a:pt x="276225" y="423863"/>
                    </a:lnTo>
                    <a:lnTo>
                      <a:pt x="315912" y="415925"/>
                    </a:lnTo>
                    <a:lnTo>
                      <a:pt x="349250" y="398463"/>
                    </a:lnTo>
                    <a:close/>
                    <a:moveTo>
                      <a:pt x="560387" y="285750"/>
                    </a:moveTo>
                    <a:lnTo>
                      <a:pt x="414337" y="341313"/>
                    </a:lnTo>
                    <a:lnTo>
                      <a:pt x="414337" y="1390650"/>
                    </a:lnTo>
                    <a:lnTo>
                      <a:pt x="454025" y="1406525"/>
                    </a:lnTo>
                    <a:lnTo>
                      <a:pt x="454025" y="366713"/>
                    </a:lnTo>
                    <a:lnTo>
                      <a:pt x="560387" y="325438"/>
                    </a:lnTo>
                    <a:close/>
                    <a:moveTo>
                      <a:pt x="795337" y="211138"/>
                    </a:moveTo>
                    <a:lnTo>
                      <a:pt x="738187" y="228601"/>
                    </a:lnTo>
                    <a:lnTo>
                      <a:pt x="681037" y="244476"/>
                    </a:lnTo>
                    <a:lnTo>
                      <a:pt x="633412" y="252413"/>
                    </a:lnTo>
                    <a:lnTo>
                      <a:pt x="633412" y="1471613"/>
                    </a:lnTo>
                    <a:lnTo>
                      <a:pt x="673100" y="1479550"/>
                    </a:lnTo>
                    <a:lnTo>
                      <a:pt x="673100" y="285751"/>
                    </a:lnTo>
                    <a:lnTo>
                      <a:pt x="722312" y="268288"/>
                    </a:lnTo>
                    <a:lnTo>
                      <a:pt x="769937" y="252413"/>
                    </a:lnTo>
                    <a:lnTo>
                      <a:pt x="795337" y="244476"/>
                    </a:lnTo>
                    <a:close/>
                    <a:moveTo>
                      <a:pt x="1054100" y="114300"/>
                    </a:moveTo>
                    <a:cubicBezTo>
                      <a:pt x="860425" y="187452"/>
                      <a:pt x="860425" y="187452"/>
                      <a:pt x="860425" y="187452"/>
                    </a:cubicBezTo>
                    <a:cubicBezTo>
                      <a:pt x="860425" y="1333500"/>
                      <a:pt x="860425" y="1333500"/>
                      <a:pt x="860425" y="1333500"/>
                    </a:cubicBezTo>
                    <a:cubicBezTo>
                      <a:pt x="868495" y="1317244"/>
                      <a:pt x="884635" y="1300988"/>
                      <a:pt x="892704" y="1284732"/>
                    </a:cubicBezTo>
                    <a:cubicBezTo>
                      <a:pt x="892704" y="211836"/>
                      <a:pt x="892704" y="211836"/>
                      <a:pt x="892704" y="211836"/>
                    </a:cubicBezTo>
                    <a:cubicBezTo>
                      <a:pt x="1054100" y="154940"/>
                      <a:pt x="1054100" y="154940"/>
                      <a:pt x="1054100" y="154940"/>
                    </a:cubicBezTo>
                    <a:cubicBezTo>
                      <a:pt x="1054100" y="114300"/>
                      <a:pt x="1054100" y="114300"/>
                      <a:pt x="1054100" y="114300"/>
                    </a:cubicBezTo>
                    <a:close/>
                    <a:moveTo>
                      <a:pt x="1216819" y="90488"/>
                    </a:moveTo>
                    <a:cubicBezTo>
                      <a:pt x="1198845" y="90488"/>
                      <a:pt x="1184275" y="102926"/>
                      <a:pt x="1184275" y="118269"/>
                    </a:cubicBezTo>
                    <a:cubicBezTo>
                      <a:pt x="1184275" y="133612"/>
                      <a:pt x="1198845" y="146050"/>
                      <a:pt x="1216819" y="146050"/>
                    </a:cubicBezTo>
                    <a:cubicBezTo>
                      <a:pt x="1234793" y="146050"/>
                      <a:pt x="1249363" y="133612"/>
                      <a:pt x="1249363" y="118269"/>
                    </a:cubicBezTo>
                    <a:cubicBezTo>
                      <a:pt x="1249363" y="102926"/>
                      <a:pt x="1234793" y="90488"/>
                      <a:pt x="1216819" y="90488"/>
                    </a:cubicBezTo>
                    <a:close/>
                    <a:moveTo>
                      <a:pt x="1135063" y="0"/>
                    </a:moveTo>
                    <a:lnTo>
                      <a:pt x="2279650" y="382588"/>
                    </a:lnTo>
                    <a:lnTo>
                      <a:pt x="2279650" y="1027146"/>
                    </a:lnTo>
                    <a:lnTo>
                      <a:pt x="2308667" y="1062749"/>
                    </a:lnTo>
                    <a:cubicBezTo>
                      <a:pt x="2367737" y="1151339"/>
                      <a:pt x="2401981" y="1258085"/>
                      <a:pt x="2401981" y="1373981"/>
                    </a:cubicBezTo>
                    <a:cubicBezTo>
                      <a:pt x="2393864" y="1422780"/>
                      <a:pt x="2385747" y="1471578"/>
                      <a:pt x="2377630" y="1520376"/>
                    </a:cubicBezTo>
                    <a:cubicBezTo>
                      <a:pt x="2377630" y="1520376"/>
                      <a:pt x="2377630" y="1520376"/>
                      <a:pt x="2401981" y="1520376"/>
                    </a:cubicBezTo>
                    <a:cubicBezTo>
                      <a:pt x="2515620" y="1520376"/>
                      <a:pt x="2613025" y="1609840"/>
                      <a:pt x="2613025" y="1723703"/>
                    </a:cubicBezTo>
                    <a:cubicBezTo>
                      <a:pt x="2613025" y="1837565"/>
                      <a:pt x="2531854" y="1927029"/>
                      <a:pt x="2418215" y="1935162"/>
                    </a:cubicBezTo>
                    <a:cubicBezTo>
                      <a:pt x="2418215" y="1935162"/>
                      <a:pt x="2418215" y="1935162"/>
                      <a:pt x="1200653" y="1935162"/>
                    </a:cubicBezTo>
                    <a:cubicBezTo>
                      <a:pt x="1015990" y="1935162"/>
                      <a:pt x="862399" y="1804398"/>
                      <a:pt x="826887" y="1635494"/>
                    </a:cubicBezTo>
                    <a:lnTo>
                      <a:pt x="825642" y="1623510"/>
                    </a:lnTo>
                    <a:lnTo>
                      <a:pt x="0" y="1317625"/>
                    </a:lnTo>
                    <a:lnTo>
                      <a:pt x="0" y="382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18">
                <a:extLst>
                  <a:ext uri="{FF2B5EF4-FFF2-40B4-BE49-F238E27FC236}">
                    <a16:creationId xmlns:a16="http://schemas.microsoft.com/office/drawing/2014/main" id="{1F867F90-EF47-4832-97AC-3CE53BDF36D0}"/>
                  </a:ext>
                </a:extLst>
              </p:cNvPr>
              <p:cNvSpPr>
                <a:spLocks noEditPoints="1"/>
              </p:cNvSpPr>
              <p:nvPr/>
            </p:nvSpPr>
            <p:spPr bwMode="auto">
              <a:xfrm>
                <a:off x="3805238" y="2401888"/>
                <a:ext cx="1841500" cy="1179512"/>
              </a:xfrm>
              <a:custGeom>
                <a:avLst/>
                <a:gdLst>
                  <a:gd name="T0" fmla="*/ 50 w 227"/>
                  <a:gd name="T1" fmla="*/ 145 h 145"/>
                  <a:gd name="T2" fmla="*/ 0 w 227"/>
                  <a:gd name="T3" fmla="*/ 95 h 145"/>
                  <a:gd name="T4" fmla="*/ 50 w 227"/>
                  <a:gd name="T5" fmla="*/ 44 h 145"/>
                  <a:gd name="T6" fmla="*/ 63 w 227"/>
                  <a:gd name="T7" fmla="*/ 46 h 145"/>
                  <a:gd name="T8" fmla="*/ 129 w 227"/>
                  <a:gd name="T9" fmla="*/ 0 h 145"/>
                  <a:gd name="T10" fmla="*/ 201 w 227"/>
                  <a:gd name="T11" fmla="*/ 72 h 145"/>
                  <a:gd name="T12" fmla="*/ 199 w 227"/>
                  <a:gd name="T13" fmla="*/ 87 h 145"/>
                  <a:gd name="T14" fmla="*/ 227 w 227"/>
                  <a:gd name="T15" fmla="*/ 115 h 145"/>
                  <a:gd name="T16" fmla="*/ 201 w 227"/>
                  <a:gd name="T17" fmla="*/ 145 h 145"/>
                  <a:gd name="T18" fmla="*/ 50 w 227"/>
                  <a:gd name="T19" fmla="*/ 145 h 145"/>
                  <a:gd name="T20" fmla="*/ 50 w 227"/>
                  <a:gd name="T21" fmla="*/ 51 h 145"/>
                  <a:gd name="T22" fmla="*/ 6 w 227"/>
                  <a:gd name="T23" fmla="*/ 95 h 145"/>
                  <a:gd name="T24" fmla="*/ 50 w 227"/>
                  <a:gd name="T25" fmla="*/ 138 h 145"/>
                  <a:gd name="T26" fmla="*/ 200 w 227"/>
                  <a:gd name="T27" fmla="*/ 138 h 145"/>
                  <a:gd name="T28" fmla="*/ 221 w 227"/>
                  <a:gd name="T29" fmla="*/ 115 h 145"/>
                  <a:gd name="T30" fmla="*/ 198 w 227"/>
                  <a:gd name="T31" fmla="*/ 93 h 145"/>
                  <a:gd name="T32" fmla="*/ 191 w 227"/>
                  <a:gd name="T33" fmla="*/ 93 h 145"/>
                  <a:gd name="T34" fmla="*/ 192 w 227"/>
                  <a:gd name="T35" fmla="*/ 89 h 145"/>
                  <a:gd name="T36" fmla="*/ 194 w 227"/>
                  <a:gd name="T37" fmla="*/ 72 h 145"/>
                  <a:gd name="T38" fmla="*/ 129 w 227"/>
                  <a:gd name="T39" fmla="*/ 7 h 145"/>
                  <a:gd name="T40" fmla="*/ 68 w 227"/>
                  <a:gd name="T41" fmla="*/ 51 h 145"/>
                  <a:gd name="T42" fmla="*/ 67 w 227"/>
                  <a:gd name="T43" fmla="*/ 54 h 145"/>
                  <a:gd name="T44" fmla="*/ 64 w 227"/>
                  <a:gd name="T45" fmla="*/ 54 h 145"/>
                  <a:gd name="T46" fmla="*/ 50 w 227"/>
                  <a:gd name="T47" fmla="*/ 5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7" h="145">
                    <a:moveTo>
                      <a:pt x="50" y="145"/>
                    </a:moveTo>
                    <a:cubicBezTo>
                      <a:pt x="22" y="145"/>
                      <a:pt x="0" y="122"/>
                      <a:pt x="0" y="95"/>
                    </a:cubicBezTo>
                    <a:cubicBezTo>
                      <a:pt x="0" y="67"/>
                      <a:pt x="22" y="44"/>
                      <a:pt x="50" y="44"/>
                    </a:cubicBezTo>
                    <a:cubicBezTo>
                      <a:pt x="54" y="44"/>
                      <a:pt x="59" y="45"/>
                      <a:pt x="63" y="46"/>
                    </a:cubicBezTo>
                    <a:cubicBezTo>
                      <a:pt x="73" y="19"/>
                      <a:pt x="100" y="0"/>
                      <a:pt x="129" y="0"/>
                    </a:cubicBezTo>
                    <a:cubicBezTo>
                      <a:pt x="169" y="0"/>
                      <a:pt x="201" y="32"/>
                      <a:pt x="201" y="72"/>
                    </a:cubicBezTo>
                    <a:cubicBezTo>
                      <a:pt x="201" y="77"/>
                      <a:pt x="200" y="82"/>
                      <a:pt x="199" y="87"/>
                    </a:cubicBezTo>
                    <a:cubicBezTo>
                      <a:pt x="215" y="87"/>
                      <a:pt x="227" y="100"/>
                      <a:pt x="227" y="115"/>
                    </a:cubicBezTo>
                    <a:cubicBezTo>
                      <a:pt x="227" y="130"/>
                      <a:pt x="216" y="143"/>
                      <a:pt x="201" y="145"/>
                    </a:cubicBezTo>
                    <a:cubicBezTo>
                      <a:pt x="50" y="145"/>
                      <a:pt x="50" y="145"/>
                      <a:pt x="50" y="145"/>
                    </a:cubicBezTo>
                    <a:moveTo>
                      <a:pt x="50" y="51"/>
                    </a:moveTo>
                    <a:cubicBezTo>
                      <a:pt x="26" y="51"/>
                      <a:pt x="6" y="70"/>
                      <a:pt x="6" y="95"/>
                    </a:cubicBezTo>
                    <a:cubicBezTo>
                      <a:pt x="6" y="119"/>
                      <a:pt x="26" y="138"/>
                      <a:pt x="50" y="138"/>
                    </a:cubicBezTo>
                    <a:cubicBezTo>
                      <a:pt x="200" y="138"/>
                      <a:pt x="200" y="138"/>
                      <a:pt x="200" y="138"/>
                    </a:cubicBezTo>
                    <a:cubicBezTo>
                      <a:pt x="212" y="137"/>
                      <a:pt x="221" y="127"/>
                      <a:pt x="221" y="115"/>
                    </a:cubicBezTo>
                    <a:cubicBezTo>
                      <a:pt x="220" y="103"/>
                      <a:pt x="211" y="93"/>
                      <a:pt x="198" y="93"/>
                    </a:cubicBezTo>
                    <a:cubicBezTo>
                      <a:pt x="191" y="93"/>
                      <a:pt x="191" y="93"/>
                      <a:pt x="191" y="93"/>
                    </a:cubicBezTo>
                    <a:cubicBezTo>
                      <a:pt x="192" y="89"/>
                      <a:pt x="192" y="89"/>
                      <a:pt x="192" y="89"/>
                    </a:cubicBezTo>
                    <a:cubicBezTo>
                      <a:pt x="193" y="83"/>
                      <a:pt x="194" y="78"/>
                      <a:pt x="194" y="72"/>
                    </a:cubicBezTo>
                    <a:cubicBezTo>
                      <a:pt x="194" y="36"/>
                      <a:pt x="165" y="7"/>
                      <a:pt x="129" y="7"/>
                    </a:cubicBezTo>
                    <a:cubicBezTo>
                      <a:pt x="101" y="7"/>
                      <a:pt x="77" y="25"/>
                      <a:pt x="68" y="51"/>
                    </a:cubicBezTo>
                    <a:cubicBezTo>
                      <a:pt x="67" y="54"/>
                      <a:pt x="67" y="54"/>
                      <a:pt x="67" y="54"/>
                    </a:cubicBezTo>
                    <a:cubicBezTo>
                      <a:pt x="64" y="54"/>
                      <a:pt x="64" y="54"/>
                      <a:pt x="64" y="54"/>
                    </a:cubicBezTo>
                    <a:cubicBezTo>
                      <a:pt x="60" y="52"/>
                      <a:pt x="55" y="51"/>
                      <a:pt x="50" y="51"/>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3AF5790F-5637-4DE7-B7BA-86068E421149}"/>
                </a:ext>
              </a:extLst>
            </p:cNvPr>
            <p:cNvGrpSpPr/>
            <p:nvPr/>
          </p:nvGrpSpPr>
          <p:grpSpPr>
            <a:xfrm>
              <a:off x="7075290" y="3600415"/>
              <a:ext cx="1539935" cy="984918"/>
              <a:chOff x="6777638" y="4173620"/>
              <a:chExt cx="1539935" cy="984918"/>
            </a:xfrm>
          </p:grpSpPr>
          <p:sp>
            <p:nvSpPr>
              <p:cNvPr id="102" name="Rectangle 101">
                <a:extLst>
                  <a:ext uri="{FF2B5EF4-FFF2-40B4-BE49-F238E27FC236}">
                    <a16:creationId xmlns:a16="http://schemas.microsoft.com/office/drawing/2014/main" id="{73AFCABB-2670-46A4-9507-AB63B43E9A70}"/>
                  </a:ext>
                </a:extLst>
              </p:cNvPr>
              <p:cNvSpPr>
                <a:spLocks/>
              </p:cNvSpPr>
              <p:nvPr/>
            </p:nvSpPr>
            <p:spPr bwMode="auto">
              <a:xfrm>
                <a:off x="6777638" y="4173620"/>
                <a:ext cx="1539935" cy="98491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3260" tIns="466302" rIns="93260" bIns="146241" numCol="1" spcCol="0" rtlCol="0" fromWordArt="0" anchor="t" anchorCtr="0" forceAA="0" compatLnSpc="1">
                <a:prstTxWarp prst="textNoShape">
                  <a:avLst/>
                </a:prstTxWarp>
                <a:noAutofit/>
              </a:bodyPr>
              <a:lstStyle/>
              <a:p>
                <a:pPr marL="0" marR="0" lvl="0" indent="0" algn="ctr"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Data /Storage</a:t>
                </a:r>
              </a:p>
            </p:txBody>
          </p:sp>
          <p:sp>
            <p:nvSpPr>
              <p:cNvPr id="103" name="Freeform 6">
                <a:extLst>
                  <a:ext uri="{FF2B5EF4-FFF2-40B4-BE49-F238E27FC236}">
                    <a16:creationId xmlns:a16="http://schemas.microsoft.com/office/drawing/2014/main" id="{9E3DC5E3-4336-4F7E-A077-3C4226722AF7}"/>
                  </a:ext>
                </a:extLst>
              </p:cNvPr>
              <p:cNvSpPr>
                <a:spLocks noEditPoints="1"/>
              </p:cNvSpPr>
              <p:nvPr/>
            </p:nvSpPr>
            <p:spPr bwMode="auto">
              <a:xfrm>
                <a:off x="7359909" y="4210486"/>
                <a:ext cx="343166" cy="343166"/>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FFFFFF"/>
              </a:solidFill>
              <a:ln>
                <a:noFill/>
              </a:ln>
            </p:spPr>
            <p:txBody>
              <a:bodyPr vert="horz" wrap="square" lIns="93260" tIns="466302" rIns="93260" bIns="45706" numCol="1" anchor="t" anchorCtr="0" compatLnSpc="1">
                <a:prstTxWarp prst="textNoShape">
                  <a:avLst/>
                </a:prstTxWarp>
              </a:bodyP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35893E21-6A36-4DB4-B58A-51F3D8A05129}"/>
                </a:ext>
              </a:extLst>
            </p:cNvPr>
            <p:cNvGrpSpPr/>
            <p:nvPr/>
          </p:nvGrpSpPr>
          <p:grpSpPr>
            <a:xfrm>
              <a:off x="8689727" y="3600417"/>
              <a:ext cx="1539935" cy="984918"/>
              <a:chOff x="8292857" y="4173622"/>
              <a:chExt cx="1539935" cy="984918"/>
            </a:xfrm>
          </p:grpSpPr>
          <p:sp>
            <p:nvSpPr>
              <p:cNvPr id="100" name="Rectangle 99">
                <a:extLst>
                  <a:ext uri="{FF2B5EF4-FFF2-40B4-BE49-F238E27FC236}">
                    <a16:creationId xmlns:a16="http://schemas.microsoft.com/office/drawing/2014/main" id="{1050B173-B07B-4094-A90E-3B0FC03D6823}"/>
                  </a:ext>
                </a:extLst>
              </p:cNvPr>
              <p:cNvSpPr>
                <a:spLocks/>
              </p:cNvSpPr>
              <p:nvPr/>
            </p:nvSpPr>
            <p:spPr bwMode="auto">
              <a:xfrm>
                <a:off x="8292857" y="4173622"/>
                <a:ext cx="1539935" cy="98491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3260" tIns="466302" rIns="93260" bIns="146241" numCol="1" spcCol="0" rtlCol="0" fromWordArt="0" anchor="t" anchorCtr="0" forceAA="0" compatLnSpc="1">
                <a:prstTxWarp prst="textNoShape">
                  <a:avLst/>
                </a:prstTxWarp>
                <a:noAutofit/>
              </a:bodyPr>
              <a:lstStyle/>
              <a:p>
                <a:pPr marL="0" marR="0" lvl="0" indent="0" algn="ctr"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Intelligence</a:t>
                </a:r>
              </a:p>
              <a:p>
                <a:pPr marL="0" marR="0" lvl="0" indent="0" algn="ctr"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      </a:t>
                </a:r>
              </a:p>
            </p:txBody>
          </p:sp>
          <p:sp>
            <p:nvSpPr>
              <p:cNvPr id="101" name="Freeform 14">
                <a:extLst>
                  <a:ext uri="{FF2B5EF4-FFF2-40B4-BE49-F238E27FC236}">
                    <a16:creationId xmlns:a16="http://schemas.microsoft.com/office/drawing/2014/main" id="{815A4320-17B3-4B18-95A2-BE3EDFFFFF27}"/>
                  </a:ext>
                </a:extLst>
              </p:cNvPr>
              <p:cNvSpPr>
                <a:spLocks noEditPoints="1"/>
              </p:cNvSpPr>
              <p:nvPr/>
            </p:nvSpPr>
            <p:spPr bwMode="auto">
              <a:xfrm>
                <a:off x="8916122" y="4258471"/>
                <a:ext cx="305826" cy="331962"/>
              </a:xfrm>
              <a:custGeom>
                <a:avLst/>
                <a:gdLst>
                  <a:gd name="T0" fmla="*/ 81 w 82"/>
                  <a:gd name="T1" fmla="*/ 76 h 96"/>
                  <a:gd name="T2" fmla="*/ 61 w 82"/>
                  <a:gd name="T3" fmla="*/ 39 h 96"/>
                  <a:gd name="T4" fmla="*/ 61 w 82"/>
                  <a:gd name="T5" fmla="*/ 8 h 96"/>
                  <a:gd name="T6" fmla="*/ 65 w 82"/>
                  <a:gd name="T7" fmla="*/ 8 h 96"/>
                  <a:gd name="T8" fmla="*/ 65 w 82"/>
                  <a:gd name="T9" fmla="*/ 0 h 96"/>
                  <a:gd name="T10" fmla="*/ 61 w 82"/>
                  <a:gd name="T11" fmla="*/ 0 h 96"/>
                  <a:gd name="T12" fmla="*/ 21 w 82"/>
                  <a:gd name="T13" fmla="*/ 0 h 96"/>
                  <a:gd name="T14" fmla="*/ 17 w 82"/>
                  <a:gd name="T15" fmla="*/ 0 h 96"/>
                  <a:gd name="T16" fmla="*/ 17 w 82"/>
                  <a:gd name="T17" fmla="*/ 8 h 96"/>
                  <a:gd name="T18" fmla="*/ 21 w 82"/>
                  <a:gd name="T19" fmla="*/ 8 h 96"/>
                  <a:gd name="T20" fmla="*/ 21 w 82"/>
                  <a:gd name="T21" fmla="*/ 39 h 96"/>
                  <a:gd name="T22" fmla="*/ 1 w 82"/>
                  <a:gd name="T23" fmla="*/ 76 h 96"/>
                  <a:gd name="T24" fmla="*/ 0 w 82"/>
                  <a:gd name="T25" fmla="*/ 82 h 96"/>
                  <a:gd name="T26" fmla="*/ 3 w 82"/>
                  <a:gd name="T27" fmla="*/ 92 h 96"/>
                  <a:gd name="T28" fmla="*/ 13 w 82"/>
                  <a:gd name="T29" fmla="*/ 96 h 96"/>
                  <a:gd name="T30" fmla="*/ 69 w 82"/>
                  <a:gd name="T31" fmla="*/ 96 h 96"/>
                  <a:gd name="T32" fmla="*/ 79 w 82"/>
                  <a:gd name="T33" fmla="*/ 92 h 96"/>
                  <a:gd name="T34" fmla="*/ 82 w 82"/>
                  <a:gd name="T35" fmla="*/ 82 h 96"/>
                  <a:gd name="T36" fmla="*/ 81 w 82"/>
                  <a:gd name="T37" fmla="*/ 76 h 96"/>
                  <a:gd name="T38" fmla="*/ 53 w 82"/>
                  <a:gd name="T39" fmla="*/ 8 h 96"/>
                  <a:gd name="T40" fmla="*/ 53 w 82"/>
                  <a:gd name="T41" fmla="*/ 16 h 96"/>
                  <a:gd name="T42" fmla="*/ 45 w 82"/>
                  <a:gd name="T43" fmla="*/ 16 h 96"/>
                  <a:gd name="T44" fmla="*/ 45 w 82"/>
                  <a:gd name="T45" fmla="*/ 24 h 96"/>
                  <a:gd name="T46" fmla="*/ 53 w 82"/>
                  <a:gd name="T47" fmla="*/ 24 h 96"/>
                  <a:gd name="T48" fmla="*/ 53 w 82"/>
                  <a:gd name="T49" fmla="*/ 32 h 96"/>
                  <a:gd name="T50" fmla="*/ 45 w 82"/>
                  <a:gd name="T51" fmla="*/ 32 h 96"/>
                  <a:gd name="T52" fmla="*/ 45 w 82"/>
                  <a:gd name="T53" fmla="*/ 40 h 96"/>
                  <a:gd name="T54" fmla="*/ 53 w 82"/>
                  <a:gd name="T55" fmla="*/ 40 h 96"/>
                  <a:gd name="T56" fmla="*/ 53 w 82"/>
                  <a:gd name="T57" fmla="*/ 41 h 96"/>
                  <a:gd name="T58" fmla="*/ 57 w 82"/>
                  <a:gd name="T59" fmla="*/ 48 h 96"/>
                  <a:gd name="T60" fmla="*/ 45 w 82"/>
                  <a:gd name="T61" fmla="*/ 48 h 96"/>
                  <a:gd name="T62" fmla="*/ 45 w 82"/>
                  <a:gd name="T63" fmla="*/ 56 h 96"/>
                  <a:gd name="T64" fmla="*/ 61 w 82"/>
                  <a:gd name="T65" fmla="*/ 56 h 96"/>
                  <a:gd name="T66" fmla="*/ 65 w 82"/>
                  <a:gd name="T67" fmla="*/ 64 h 96"/>
                  <a:gd name="T68" fmla="*/ 17 w 82"/>
                  <a:gd name="T69" fmla="*/ 64 h 96"/>
                  <a:gd name="T70" fmla="*/ 29 w 82"/>
                  <a:gd name="T71" fmla="*/ 41 h 96"/>
                  <a:gd name="T72" fmla="*/ 29 w 82"/>
                  <a:gd name="T73" fmla="*/ 40 h 96"/>
                  <a:gd name="T74" fmla="*/ 29 w 82"/>
                  <a:gd name="T75" fmla="*/ 8 h 96"/>
                  <a:gd name="T76" fmla="*/ 53 w 82"/>
                  <a:gd name="T77" fmla="*/ 8 h 96"/>
                  <a:gd name="T78" fmla="*/ 73 w 82"/>
                  <a:gd name="T79" fmla="*/ 86 h 96"/>
                  <a:gd name="T80" fmla="*/ 69 w 82"/>
                  <a:gd name="T81" fmla="*/ 88 h 96"/>
                  <a:gd name="T82" fmla="*/ 13 w 82"/>
                  <a:gd name="T83" fmla="*/ 88 h 96"/>
                  <a:gd name="T84" fmla="*/ 9 w 82"/>
                  <a:gd name="T85" fmla="*/ 86 h 96"/>
                  <a:gd name="T86" fmla="*/ 8 w 82"/>
                  <a:gd name="T87" fmla="*/ 82 h 96"/>
                  <a:gd name="T88" fmla="*/ 8 w 82"/>
                  <a:gd name="T89" fmla="*/ 80 h 96"/>
                  <a:gd name="T90" fmla="*/ 12 w 82"/>
                  <a:gd name="T91" fmla="*/ 72 h 96"/>
                  <a:gd name="T92" fmla="*/ 70 w 82"/>
                  <a:gd name="T93" fmla="*/ 72 h 96"/>
                  <a:gd name="T94" fmla="*/ 74 w 82"/>
                  <a:gd name="T95" fmla="*/ 80 h 96"/>
                  <a:gd name="T96" fmla="*/ 74 w 82"/>
                  <a:gd name="T97" fmla="*/ 82 h 96"/>
                  <a:gd name="T98" fmla="*/ 73 w 82"/>
                  <a:gd name="T99"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96">
                    <a:moveTo>
                      <a:pt x="81" y="76"/>
                    </a:moveTo>
                    <a:cubicBezTo>
                      <a:pt x="61" y="39"/>
                      <a:pt x="61" y="39"/>
                      <a:pt x="61" y="39"/>
                    </a:cubicBezTo>
                    <a:cubicBezTo>
                      <a:pt x="61" y="8"/>
                      <a:pt x="61" y="8"/>
                      <a:pt x="61" y="8"/>
                    </a:cubicBezTo>
                    <a:cubicBezTo>
                      <a:pt x="65" y="8"/>
                      <a:pt x="65" y="8"/>
                      <a:pt x="65" y="8"/>
                    </a:cubicBezTo>
                    <a:cubicBezTo>
                      <a:pt x="65" y="0"/>
                      <a:pt x="65" y="0"/>
                      <a:pt x="65" y="0"/>
                    </a:cubicBezTo>
                    <a:cubicBezTo>
                      <a:pt x="61" y="0"/>
                      <a:pt x="61" y="0"/>
                      <a:pt x="61" y="0"/>
                    </a:cubicBezTo>
                    <a:cubicBezTo>
                      <a:pt x="21" y="0"/>
                      <a:pt x="21" y="0"/>
                      <a:pt x="21" y="0"/>
                    </a:cubicBezTo>
                    <a:cubicBezTo>
                      <a:pt x="17" y="0"/>
                      <a:pt x="17" y="0"/>
                      <a:pt x="17" y="0"/>
                    </a:cubicBezTo>
                    <a:cubicBezTo>
                      <a:pt x="17" y="8"/>
                      <a:pt x="17" y="8"/>
                      <a:pt x="17" y="8"/>
                    </a:cubicBezTo>
                    <a:cubicBezTo>
                      <a:pt x="21" y="8"/>
                      <a:pt x="21" y="8"/>
                      <a:pt x="21" y="8"/>
                    </a:cubicBezTo>
                    <a:cubicBezTo>
                      <a:pt x="21" y="39"/>
                      <a:pt x="21" y="39"/>
                      <a:pt x="21" y="39"/>
                    </a:cubicBezTo>
                    <a:cubicBezTo>
                      <a:pt x="1" y="76"/>
                      <a:pt x="1" y="76"/>
                      <a:pt x="1" y="76"/>
                    </a:cubicBezTo>
                    <a:cubicBezTo>
                      <a:pt x="0" y="78"/>
                      <a:pt x="0" y="80"/>
                      <a:pt x="0" y="82"/>
                    </a:cubicBezTo>
                    <a:cubicBezTo>
                      <a:pt x="0" y="86"/>
                      <a:pt x="1" y="89"/>
                      <a:pt x="3" y="92"/>
                    </a:cubicBezTo>
                    <a:cubicBezTo>
                      <a:pt x="6" y="94"/>
                      <a:pt x="9" y="96"/>
                      <a:pt x="13" y="96"/>
                    </a:cubicBezTo>
                    <a:cubicBezTo>
                      <a:pt x="69" y="96"/>
                      <a:pt x="69" y="96"/>
                      <a:pt x="69" y="96"/>
                    </a:cubicBezTo>
                    <a:cubicBezTo>
                      <a:pt x="73" y="96"/>
                      <a:pt x="76" y="94"/>
                      <a:pt x="79" y="92"/>
                    </a:cubicBezTo>
                    <a:cubicBezTo>
                      <a:pt x="81" y="89"/>
                      <a:pt x="82" y="86"/>
                      <a:pt x="82" y="82"/>
                    </a:cubicBezTo>
                    <a:cubicBezTo>
                      <a:pt x="82" y="80"/>
                      <a:pt x="82" y="78"/>
                      <a:pt x="81" y="76"/>
                    </a:cubicBezTo>
                    <a:close/>
                    <a:moveTo>
                      <a:pt x="53" y="8"/>
                    </a:moveTo>
                    <a:cubicBezTo>
                      <a:pt x="53" y="16"/>
                      <a:pt x="53" y="16"/>
                      <a:pt x="53" y="16"/>
                    </a:cubicBezTo>
                    <a:cubicBezTo>
                      <a:pt x="45" y="16"/>
                      <a:pt x="45" y="16"/>
                      <a:pt x="45" y="16"/>
                    </a:cubicBezTo>
                    <a:cubicBezTo>
                      <a:pt x="45" y="24"/>
                      <a:pt x="45" y="24"/>
                      <a:pt x="45" y="24"/>
                    </a:cubicBezTo>
                    <a:cubicBezTo>
                      <a:pt x="53" y="24"/>
                      <a:pt x="53" y="24"/>
                      <a:pt x="53" y="24"/>
                    </a:cubicBezTo>
                    <a:cubicBezTo>
                      <a:pt x="53" y="32"/>
                      <a:pt x="53" y="32"/>
                      <a:pt x="53" y="32"/>
                    </a:cubicBezTo>
                    <a:cubicBezTo>
                      <a:pt x="45" y="32"/>
                      <a:pt x="45" y="32"/>
                      <a:pt x="45" y="32"/>
                    </a:cubicBezTo>
                    <a:cubicBezTo>
                      <a:pt x="45" y="40"/>
                      <a:pt x="45" y="40"/>
                      <a:pt x="45" y="40"/>
                    </a:cubicBezTo>
                    <a:cubicBezTo>
                      <a:pt x="53" y="40"/>
                      <a:pt x="53" y="40"/>
                      <a:pt x="53" y="40"/>
                    </a:cubicBezTo>
                    <a:cubicBezTo>
                      <a:pt x="53" y="41"/>
                      <a:pt x="53" y="41"/>
                      <a:pt x="53" y="41"/>
                    </a:cubicBezTo>
                    <a:cubicBezTo>
                      <a:pt x="57" y="48"/>
                      <a:pt x="57" y="48"/>
                      <a:pt x="57" y="48"/>
                    </a:cubicBezTo>
                    <a:cubicBezTo>
                      <a:pt x="45" y="48"/>
                      <a:pt x="45" y="48"/>
                      <a:pt x="45" y="48"/>
                    </a:cubicBezTo>
                    <a:cubicBezTo>
                      <a:pt x="45" y="56"/>
                      <a:pt x="45" y="56"/>
                      <a:pt x="45" y="56"/>
                    </a:cubicBezTo>
                    <a:cubicBezTo>
                      <a:pt x="61" y="56"/>
                      <a:pt x="61" y="56"/>
                      <a:pt x="61" y="56"/>
                    </a:cubicBezTo>
                    <a:cubicBezTo>
                      <a:pt x="65" y="64"/>
                      <a:pt x="65" y="64"/>
                      <a:pt x="65" y="64"/>
                    </a:cubicBezTo>
                    <a:cubicBezTo>
                      <a:pt x="17" y="64"/>
                      <a:pt x="17" y="64"/>
                      <a:pt x="17" y="64"/>
                    </a:cubicBezTo>
                    <a:cubicBezTo>
                      <a:pt x="29" y="41"/>
                      <a:pt x="29" y="41"/>
                      <a:pt x="29" y="41"/>
                    </a:cubicBezTo>
                    <a:cubicBezTo>
                      <a:pt x="29" y="40"/>
                      <a:pt x="29" y="40"/>
                      <a:pt x="29" y="40"/>
                    </a:cubicBezTo>
                    <a:cubicBezTo>
                      <a:pt x="29" y="8"/>
                      <a:pt x="29" y="8"/>
                      <a:pt x="29" y="8"/>
                    </a:cubicBezTo>
                    <a:lnTo>
                      <a:pt x="53" y="8"/>
                    </a:lnTo>
                    <a:close/>
                    <a:moveTo>
                      <a:pt x="73" y="86"/>
                    </a:moveTo>
                    <a:cubicBezTo>
                      <a:pt x="72" y="87"/>
                      <a:pt x="71" y="88"/>
                      <a:pt x="69" y="88"/>
                    </a:cubicBezTo>
                    <a:cubicBezTo>
                      <a:pt x="13" y="88"/>
                      <a:pt x="13" y="88"/>
                      <a:pt x="13" y="88"/>
                    </a:cubicBezTo>
                    <a:cubicBezTo>
                      <a:pt x="12" y="88"/>
                      <a:pt x="10" y="87"/>
                      <a:pt x="9" y="86"/>
                    </a:cubicBezTo>
                    <a:cubicBezTo>
                      <a:pt x="8" y="85"/>
                      <a:pt x="8" y="84"/>
                      <a:pt x="8" y="82"/>
                    </a:cubicBezTo>
                    <a:cubicBezTo>
                      <a:pt x="8" y="81"/>
                      <a:pt x="8" y="81"/>
                      <a:pt x="8" y="80"/>
                    </a:cubicBezTo>
                    <a:cubicBezTo>
                      <a:pt x="12" y="72"/>
                      <a:pt x="12" y="72"/>
                      <a:pt x="12" y="72"/>
                    </a:cubicBezTo>
                    <a:cubicBezTo>
                      <a:pt x="70" y="72"/>
                      <a:pt x="70" y="72"/>
                      <a:pt x="70" y="72"/>
                    </a:cubicBezTo>
                    <a:cubicBezTo>
                      <a:pt x="74" y="80"/>
                      <a:pt x="74" y="80"/>
                      <a:pt x="74" y="80"/>
                    </a:cubicBezTo>
                    <a:cubicBezTo>
                      <a:pt x="74" y="81"/>
                      <a:pt x="74" y="81"/>
                      <a:pt x="74" y="82"/>
                    </a:cubicBezTo>
                    <a:cubicBezTo>
                      <a:pt x="74" y="84"/>
                      <a:pt x="74" y="85"/>
                      <a:pt x="73" y="86"/>
                    </a:cubicBezTo>
                    <a:close/>
                  </a:path>
                </a:pathLst>
              </a:custGeom>
              <a:solidFill>
                <a:srgbClr val="FFFFFF"/>
              </a:solidFill>
              <a:ln>
                <a:noFill/>
              </a:ln>
            </p:spPr>
            <p:txBody>
              <a:bodyPr vert="horz" wrap="square" lIns="93260" tIns="466302" rIns="93260" bIns="45706" numCol="1" anchor="t" anchorCtr="0" compatLnSpc="1">
                <a:prstTxWarp prst="textNoShape">
                  <a:avLst/>
                </a:prstTxWarp>
              </a:bodyP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0F528C5A-B32D-4365-BB26-26BCB47F73D0}"/>
                </a:ext>
              </a:extLst>
            </p:cNvPr>
            <p:cNvGrpSpPr/>
            <p:nvPr/>
          </p:nvGrpSpPr>
          <p:grpSpPr>
            <a:xfrm>
              <a:off x="3846415" y="3600417"/>
              <a:ext cx="1539935" cy="984918"/>
              <a:chOff x="3747197" y="4173622"/>
              <a:chExt cx="1539935" cy="984918"/>
            </a:xfrm>
          </p:grpSpPr>
          <p:sp>
            <p:nvSpPr>
              <p:cNvPr id="98" name="Rectangle 97">
                <a:extLst>
                  <a:ext uri="{FF2B5EF4-FFF2-40B4-BE49-F238E27FC236}">
                    <a16:creationId xmlns:a16="http://schemas.microsoft.com/office/drawing/2014/main" id="{57092196-09DD-44C5-B1FD-27B3717F25C8}"/>
                  </a:ext>
                </a:extLst>
              </p:cNvPr>
              <p:cNvSpPr>
                <a:spLocks/>
              </p:cNvSpPr>
              <p:nvPr/>
            </p:nvSpPr>
            <p:spPr bwMode="auto">
              <a:xfrm>
                <a:off x="3747197" y="4173622"/>
                <a:ext cx="1539935" cy="98491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3260" tIns="466302" rIns="93260" bIns="146241" numCol="1" spcCol="0" rtlCol="0" fromWordArt="0" anchor="t" anchorCtr="0" forceAA="0" compatLnSpc="1">
                <a:prstTxWarp prst="textNoShape">
                  <a:avLst/>
                </a:prstTxWarp>
                <a:noAutofit/>
              </a:bodyPr>
              <a:lstStyle/>
              <a:p>
                <a:pPr marL="0" marR="0" lvl="0" indent="0" algn="ctr"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Enterprise Integration </a:t>
                </a:r>
              </a:p>
            </p:txBody>
          </p:sp>
          <p:sp>
            <p:nvSpPr>
              <p:cNvPr id="99" name="Freeform 29">
                <a:extLst>
                  <a:ext uri="{FF2B5EF4-FFF2-40B4-BE49-F238E27FC236}">
                    <a16:creationId xmlns:a16="http://schemas.microsoft.com/office/drawing/2014/main" id="{E2919F14-2034-4923-97F5-5CDCED88FCEE}"/>
                  </a:ext>
                </a:extLst>
              </p:cNvPr>
              <p:cNvSpPr>
                <a:spLocks/>
              </p:cNvSpPr>
              <p:nvPr/>
            </p:nvSpPr>
            <p:spPr bwMode="auto">
              <a:xfrm>
                <a:off x="4378129" y="4277434"/>
                <a:ext cx="343168" cy="217680"/>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rgbClr val="FFFFFF"/>
              </a:solidFill>
              <a:ln>
                <a:noFill/>
              </a:ln>
            </p:spPr>
            <p:txBody>
              <a:bodyPr vert="horz" wrap="square" lIns="93260" tIns="466302" rIns="93260" bIns="45706" numCol="1" anchor="t" anchorCtr="0" compatLnSpc="1">
                <a:prstTxWarp prst="textNoShape">
                  <a:avLst/>
                </a:prstTxWarp>
              </a:bodyP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39613246-5652-4462-ADA6-1ED30076B849}"/>
                </a:ext>
              </a:extLst>
            </p:cNvPr>
            <p:cNvGrpSpPr/>
            <p:nvPr/>
          </p:nvGrpSpPr>
          <p:grpSpPr>
            <a:xfrm>
              <a:off x="10304165" y="3600417"/>
              <a:ext cx="1539935" cy="984918"/>
              <a:chOff x="9808080" y="4173622"/>
              <a:chExt cx="1539935" cy="984918"/>
            </a:xfrm>
          </p:grpSpPr>
          <p:sp>
            <p:nvSpPr>
              <p:cNvPr id="92" name="Rectangle 91">
                <a:extLst>
                  <a:ext uri="{FF2B5EF4-FFF2-40B4-BE49-F238E27FC236}">
                    <a16:creationId xmlns:a16="http://schemas.microsoft.com/office/drawing/2014/main" id="{F88BD689-65E7-4784-95B1-8A4BFE4FC4A2}"/>
                  </a:ext>
                </a:extLst>
              </p:cNvPr>
              <p:cNvSpPr>
                <a:spLocks/>
              </p:cNvSpPr>
              <p:nvPr/>
            </p:nvSpPr>
            <p:spPr bwMode="auto">
              <a:xfrm>
                <a:off x="9808080" y="4173622"/>
                <a:ext cx="1539935" cy="98491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3260" tIns="466302" rIns="93260" bIns="146241" numCol="1" spcCol="0" rtlCol="0" fromWordArt="0" anchor="t" anchorCtr="0" forceAA="0" compatLnSpc="1">
                <a:prstTxWarp prst="textNoShape">
                  <a:avLst/>
                </a:prstTxWarp>
                <a:noAutofit/>
              </a:bodyPr>
              <a:lstStyle/>
              <a:p>
                <a:pPr marL="0" marR="0" lvl="0" indent="0" algn="ctr"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Application Insights</a:t>
                </a:r>
              </a:p>
            </p:txBody>
          </p:sp>
          <p:grpSp>
            <p:nvGrpSpPr>
              <p:cNvPr id="93" name="Group 92">
                <a:extLst>
                  <a:ext uri="{FF2B5EF4-FFF2-40B4-BE49-F238E27FC236}">
                    <a16:creationId xmlns:a16="http://schemas.microsoft.com/office/drawing/2014/main" id="{42315327-D9A7-4480-81D8-00A6D2899F99}"/>
                  </a:ext>
                </a:extLst>
              </p:cNvPr>
              <p:cNvGrpSpPr>
                <a:grpSpLocks noChangeAspect="1"/>
              </p:cNvGrpSpPr>
              <p:nvPr/>
            </p:nvGrpSpPr>
            <p:grpSpPr>
              <a:xfrm>
                <a:off x="10468502" y="4277433"/>
                <a:ext cx="331255" cy="301327"/>
                <a:chOff x="4048125" y="3987800"/>
                <a:chExt cx="773113" cy="703263"/>
              </a:xfrm>
              <a:solidFill>
                <a:srgbClr val="FFFFFF"/>
              </a:solidFill>
            </p:grpSpPr>
            <p:sp>
              <p:nvSpPr>
                <p:cNvPr id="94" name="Freeform 20">
                  <a:extLst>
                    <a:ext uri="{FF2B5EF4-FFF2-40B4-BE49-F238E27FC236}">
                      <a16:creationId xmlns:a16="http://schemas.microsoft.com/office/drawing/2014/main" id="{BA74FFAB-B452-4CAA-A32E-1B53DC0BBDBE}"/>
                    </a:ext>
                  </a:extLst>
                </p:cNvPr>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sp>
              <p:nvSpPr>
                <p:cNvPr id="95" name="Freeform 21">
                  <a:extLst>
                    <a:ext uri="{FF2B5EF4-FFF2-40B4-BE49-F238E27FC236}">
                      <a16:creationId xmlns:a16="http://schemas.microsoft.com/office/drawing/2014/main" id="{77506DF9-A24C-4395-9231-A4B1B9164330}"/>
                    </a:ext>
                  </a:extLst>
                </p:cNvPr>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96" name="Freeform 22">
                  <a:extLst>
                    <a:ext uri="{FF2B5EF4-FFF2-40B4-BE49-F238E27FC236}">
                      <a16:creationId xmlns:a16="http://schemas.microsoft.com/office/drawing/2014/main" id="{9945FC05-ACB4-4315-B33C-5A2D04862EFD}"/>
                    </a:ext>
                  </a:extLst>
                </p:cNvPr>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97" name="Rectangle 23">
                  <a:extLst>
                    <a:ext uri="{FF2B5EF4-FFF2-40B4-BE49-F238E27FC236}">
                      <a16:creationId xmlns:a16="http://schemas.microsoft.com/office/drawing/2014/main" id="{55CEB735-F6DF-4897-8F66-DC98F62E935F}"/>
                    </a:ext>
                  </a:extLst>
                </p:cNvPr>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0">
                          <a:srgbClr val="353535"/>
                        </a:gs>
                        <a:gs pos="100000">
                          <a:srgbClr val="353535"/>
                        </a:gs>
                      </a:gsLst>
                      <a:lin ang="5400000" scaled="0"/>
                    </a:gradFill>
                    <a:effectLst/>
                    <a:uLnTx/>
                    <a:uFillTx/>
                    <a:latin typeface="Segoe UI"/>
                    <a:ea typeface="+mn-ea"/>
                    <a:cs typeface="+mn-cs"/>
                  </a:endParaRPr>
                </a:p>
              </p:txBody>
            </p:sp>
          </p:grpSp>
        </p:grpSp>
        <p:sp>
          <p:nvSpPr>
            <p:cNvPr id="85" name="Rectangle 84">
              <a:extLst>
                <a:ext uri="{FF2B5EF4-FFF2-40B4-BE49-F238E27FC236}">
                  <a16:creationId xmlns:a16="http://schemas.microsoft.com/office/drawing/2014/main" id="{7A208274-6D77-452E-A0DD-26337B2BC68D}"/>
                </a:ext>
              </a:extLst>
            </p:cNvPr>
            <p:cNvSpPr/>
            <p:nvPr/>
          </p:nvSpPr>
          <p:spPr bwMode="auto">
            <a:xfrm>
              <a:off x="2231564" y="2840680"/>
              <a:ext cx="2349055" cy="69483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745873" tIns="146241" rIns="0" bIns="146241" numCol="1" spcCol="0" rtlCol="0" fromWordArt="0" anchor="ctr" anchorCtr="0" forceAA="0" compatLnSpc="1">
              <a:prstTxWarp prst="textNoShape">
                <a:avLst/>
              </a:prstTxWarp>
              <a:noAutofit/>
            </a:bodyPr>
            <a:lstStyle/>
            <a:p>
              <a:pPr marL="0" marR="0" lvl="0" indent="0" algn="l"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Web </a:t>
              </a:r>
              <a:b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Apps</a:t>
              </a:r>
            </a:p>
          </p:txBody>
        </p:sp>
        <p:pic>
          <p:nvPicPr>
            <p:cNvPr id="86" name="Picture 85">
              <a:extLst>
                <a:ext uri="{FF2B5EF4-FFF2-40B4-BE49-F238E27FC236}">
                  <a16:creationId xmlns:a16="http://schemas.microsoft.com/office/drawing/2014/main" id="{F2CF597C-ED18-4149-9FAB-F3B958747C9B}"/>
                </a:ext>
              </a:extLst>
            </p:cNvPr>
            <p:cNvPicPr>
              <a:picLocks noChangeAspect="1"/>
            </p:cNvPicPr>
            <p:nvPr/>
          </p:nvPicPr>
          <p:blipFill>
            <a:blip r:embed="rId8"/>
            <a:stretch>
              <a:fillRect/>
            </a:stretch>
          </p:blipFill>
          <p:spPr>
            <a:xfrm>
              <a:off x="2437685" y="3008855"/>
              <a:ext cx="411673" cy="402070"/>
            </a:xfrm>
            <a:prstGeom prst="rect">
              <a:avLst/>
            </a:prstGeom>
          </p:spPr>
        </p:pic>
        <p:grpSp>
          <p:nvGrpSpPr>
            <p:cNvPr id="87" name="Group 86">
              <a:extLst>
                <a:ext uri="{FF2B5EF4-FFF2-40B4-BE49-F238E27FC236}">
                  <a16:creationId xmlns:a16="http://schemas.microsoft.com/office/drawing/2014/main" id="{0944C6CB-541B-4629-83ED-D4D49F21C9AB}"/>
                </a:ext>
              </a:extLst>
            </p:cNvPr>
            <p:cNvGrpSpPr/>
            <p:nvPr/>
          </p:nvGrpSpPr>
          <p:grpSpPr>
            <a:xfrm>
              <a:off x="2231977" y="3600417"/>
              <a:ext cx="1539935" cy="984918"/>
              <a:chOff x="2231977" y="4173622"/>
              <a:chExt cx="1539935" cy="984918"/>
            </a:xfrm>
          </p:grpSpPr>
          <p:sp>
            <p:nvSpPr>
              <p:cNvPr id="90" name="Rectangle 89">
                <a:extLst>
                  <a:ext uri="{FF2B5EF4-FFF2-40B4-BE49-F238E27FC236}">
                    <a16:creationId xmlns:a16="http://schemas.microsoft.com/office/drawing/2014/main" id="{442BA05E-0BD9-483B-8A28-5D1487A75FF1}"/>
                  </a:ext>
                </a:extLst>
              </p:cNvPr>
              <p:cNvSpPr>
                <a:spLocks/>
              </p:cNvSpPr>
              <p:nvPr/>
            </p:nvSpPr>
            <p:spPr bwMode="auto">
              <a:xfrm>
                <a:off x="2231977" y="4173622"/>
                <a:ext cx="1539935" cy="98491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93260" tIns="466302" rIns="93260" bIns="146241" numCol="1" spcCol="0" rtlCol="0" fromWordArt="0" anchor="t" anchorCtr="0" forceAA="0" compatLnSpc="1">
                <a:prstTxWarp prst="textNoShape">
                  <a:avLst/>
                </a:prstTxWarp>
                <a:noAutofit/>
              </a:bodyPr>
              <a:lstStyle/>
              <a:p>
                <a:pPr marL="0" marR="0" lvl="0" indent="0" algn="ctr" defTabSz="913873"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IDE</a:t>
                </a:r>
              </a:p>
            </p:txBody>
          </p:sp>
          <p:sp>
            <p:nvSpPr>
              <p:cNvPr id="91" name="Freeform 13">
                <a:extLst>
                  <a:ext uri="{FF2B5EF4-FFF2-40B4-BE49-F238E27FC236}">
                    <a16:creationId xmlns:a16="http://schemas.microsoft.com/office/drawing/2014/main" id="{B6D58B2B-3FB6-47F8-AC53-291842CC558C}"/>
                  </a:ext>
                </a:extLst>
              </p:cNvPr>
              <p:cNvSpPr>
                <a:spLocks noChangeAspect="1" noEditPoints="1"/>
              </p:cNvSpPr>
              <p:nvPr/>
            </p:nvSpPr>
            <p:spPr bwMode="auto">
              <a:xfrm>
                <a:off x="2816520" y="4250910"/>
                <a:ext cx="283738" cy="31693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pic>
          <p:nvPicPr>
            <p:cNvPr id="88" name="Picture 87">
              <a:extLst>
                <a:ext uri="{FF2B5EF4-FFF2-40B4-BE49-F238E27FC236}">
                  <a16:creationId xmlns:a16="http://schemas.microsoft.com/office/drawing/2014/main" id="{BFA2C092-366F-4406-9828-E5AD4734D03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42949" y="4966232"/>
              <a:ext cx="941696" cy="941696"/>
            </a:xfrm>
            <a:prstGeom prst="rect">
              <a:avLst/>
            </a:prstGeom>
          </p:spPr>
        </p:pic>
        <p:sp>
          <p:nvSpPr>
            <p:cNvPr id="89" name="Freeform 6">
              <a:extLst>
                <a:ext uri="{FF2B5EF4-FFF2-40B4-BE49-F238E27FC236}">
                  <a16:creationId xmlns:a16="http://schemas.microsoft.com/office/drawing/2014/main" id="{8A017EE0-C4C1-4C9C-A0B5-3FD430399FB2}"/>
                </a:ext>
              </a:extLst>
            </p:cNvPr>
            <p:cNvSpPr>
              <a:spLocks noEditPoints="1"/>
            </p:cNvSpPr>
            <p:nvPr/>
          </p:nvSpPr>
          <p:spPr bwMode="auto">
            <a:xfrm>
              <a:off x="4327908" y="1568824"/>
              <a:ext cx="264901" cy="340763"/>
            </a:xfrm>
            <a:custGeom>
              <a:avLst/>
              <a:gdLst>
                <a:gd name="T0" fmla="*/ 1114 w 1635"/>
                <a:gd name="T1" fmla="*/ 2081 h 2112"/>
                <a:gd name="T2" fmla="*/ 771 w 1635"/>
                <a:gd name="T3" fmla="*/ 2055 h 2112"/>
                <a:gd name="T4" fmla="*/ 3 w 1635"/>
                <a:gd name="T5" fmla="*/ 1993 h 2112"/>
                <a:gd name="T6" fmla="*/ 16 w 1635"/>
                <a:gd name="T7" fmla="*/ 1619 h 2112"/>
                <a:gd name="T8" fmla="*/ 45 w 1635"/>
                <a:gd name="T9" fmla="*/ 990 h 2112"/>
                <a:gd name="T10" fmla="*/ 63 w 1635"/>
                <a:gd name="T11" fmla="*/ 638 h 2112"/>
                <a:gd name="T12" fmla="*/ 69 w 1635"/>
                <a:gd name="T13" fmla="*/ 546 h 2112"/>
                <a:gd name="T14" fmla="*/ 234 w 1635"/>
                <a:gd name="T15" fmla="*/ 546 h 2112"/>
                <a:gd name="T16" fmla="*/ 399 w 1635"/>
                <a:gd name="T17" fmla="*/ 546 h 2112"/>
                <a:gd name="T18" fmla="*/ 399 w 1635"/>
                <a:gd name="T19" fmla="*/ 390 h 2112"/>
                <a:gd name="T20" fmla="*/ 421 w 1635"/>
                <a:gd name="T21" fmla="*/ 193 h 2112"/>
                <a:gd name="T22" fmla="*/ 926 w 1635"/>
                <a:gd name="T23" fmla="*/ 175 h 2112"/>
                <a:gd name="T24" fmla="*/ 963 w 1635"/>
                <a:gd name="T25" fmla="*/ 387 h 2112"/>
                <a:gd name="T26" fmla="*/ 967 w 1635"/>
                <a:gd name="T27" fmla="*/ 546 h 2112"/>
                <a:gd name="T28" fmla="*/ 1060 w 1635"/>
                <a:gd name="T29" fmla="*/ 546 h 2112"/>
                <a:gd name="T30" fmla="*/ 1153 w 1635"/>
                <a:gd name="T31" fmla="*/ 546 h 2112"/>
                <a:gd name="T32" fmla="*/ 1153 w 1635"/>
                <a:gd name="T33" fmla="*/ 385 h 2112"/>
                <a:gd name="T34" fmla="*/ 1090 w 1635"/>
                <a:gd name="T35" fmla="*/ 138 h 2112"/>
                <a:gd name="T36" fmla="*/ 1009 w 1635"/>
                <a:gd name="T37" fmla="*/ 102 h 2112"/>
                <a:gd name="T38" fmla="*/ 898 w 1635"/>
                <a:gd name="T39" fmla="*/ 34 h 2112"/>
                <a:gd name="T40" fmla="*/ 1069 w 1635"/>
                <a:gd name="T41" fmla="*/ 53 h 2112"/>
                <a:gd name="T42" fmla="*/ 1199 w 1635"/>
                <a:gd name="T43" fmla="*/ 174 h 2112"/>
                <a:gd name="T44" fmla="*/ 1220 w 1635"/>
                <a:gd name="T45" fmla="*/ 383 h 2112"/>
                <a:gd name="T46" fmla="*/ 1220 w 1635"/>
                <a:gd name="T47" fmla="*/ 546 h 2112"/>
                <a:gd name="T48" fmla="*/ 1296 w 1635"/>
                <a:gd name="T49" fmla="*/ 546 h 2112"/>
                <a:gd name="T50" fmla="*/ 1401 w 1635"/>
                <a:gd name="T51" fmla="*/ 580 h 2112"/>
                <a:gd name="T52" fmla="*/ 1430 w 1635"/>
                <a:gd name="T53" fmla="*/ 614 h 2112"/>
                <a:gd name="T54" fmla="*/ 1481 w 1635"/>
                <a:gd name="T55" fmla="*/ 584 h 2112"/>
                <a:gd name="T56" fmla="*/ 1538 w 1635"/>
                <a:gd name="T57" fmla="*/ 561 h 2112"/>
                <a:gd name="T58" fmla="*/ 1554 w 1635"/>
                <a:gd name="T59" fmla="*/ 704 h 2112"/>
                <a:gd name="T60" fmla="*/ 1628 w 1635"/>
                <a:gd name="T61" fmla="*/ 1799 h 2112"/>
                <a:gd name="T62" fmla="*/ 1635 w 1635"/>
                <a:gd name="T63" fmla="*/ 1915 h 2112"/>
                <a:gd name="T64" fmla="*/ 1522 w 1635"/>
                <a:gd name="T65" fmla="*/ 2007 h 2112"/>
                <a:gd name="T66" fmla="*/ 1114 w 1635"/>
                <a:gd name="T67" fmla="*/ 2081 h 2112"/>
                <a:gd name="T68" fmla="*/ 656 w 1635"/>
                <a:gd name="T69" fmla="*/ 375 h 2112"/>
                <a:gd name="T70" fmla="*/ 671 w 1635"/>
                <a:gd name="T71" fmla="*/ 193 h 2112"/>
                <a:gd name="T72" fmla="*/ 712 w 1635"/>
                <a:gd name="T73" fmla="*/ 188 h 2112"/>
                <a:gd name="T74" fmla="*/ 731 w 1635"/>
                <a:gd name="T75" fmla="*/ 221 h 2112"/>
                <a:gd name="T76" fmla="*/ 721 w 1635"/>
                <a:gd name="T77" fmla="*/ 397 h 2112"/>
                <a:gd name="T78" fmla="*/ 721 w 1635"/>
                <a:gd name="T79" fmla="*/ 546 h 2112"/>
                <a:gd name="T80" fmla="*/ 810 w 1635"/>
                <a:gd name="T81" fmla="*/ 546 h 2112"/>
                <a:gd name="T82" fmla="*/ 898 w 1635"/>
                <a:gd name="T83" fmla="*/ 546 h 2112"/>
                <a:gd name="T84" fmla="*/ 898 w 1635"/>
                <a:gd name="T85" fmla="*/ 408 h 2112"/>
                <a:gd name="T86" fmla="*/ 886 w 1635"/>
                <a:gd name="T87" fmla="*/ 239 h 2112"/>
                <a:gd name="T88" fmla="*/ 467 w 1635"/>
                <a:gd name="T89" fmla="*/ 253 h 2112"/>
                <a:gd name="T90" fmla="*/ 455 w 1635"/>
                <a:gd name="T91" fmla="*/ 421 h 2112"/>
                <a:gd name="T92" fmla="*/ 455 w 1635"/>
                <a:gd name="T93" fmla="*/ 546 h 2112"/>
                <a:gd name="T94" fmla="*/ 554 w 1635"/>
                <a:gd name="T95" fmla="*/ 546 h 2112"/>
                <a:gd name="T96" fmla="*/ 652 w 1635"/>
                <a:gd name="T97" fmla="*/ 546 h 2112"/>
                <a:gd name="T98" fmla="*/ 656 w 1635"/>
                <a:gd name="T99" fmla="*/ 375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35" h="2112">
                  <a:moveTo>
                    <a:pt x="1114" y="2081"/>
                  </a:moveTo>
                  <a:cubicBezTo>
                    <a:pt x="1017" y="2073"/>
                    <a:pt x="862" y="2062"/>
                    <a:pt x="771" y="2055"/>
                  </a:cubicBezTo>
                  <a:cubicBezTo>
                    <a:pt x="126" y="2006"/>
                    <a:pt x="6" y="1997"/>
                    <a:pt x="3" y="1993"/>
                  </a:cubicBezTo>
                  <a:cubicBezTo>
                    <a:pt x="0" y="1991"/>
                    <a:pt x="6" y="1823"/>
                    <a:pt x="16" y="1619"/>
                  </a:cubicBezTo>
                  <a:cubicBezTo>
                    <a:pt x="26" y="1416"/>
                    <a:pt x="39" y="1133"/>
                    <a:pt x="45" y="990"/>
                  </a:cubicBezTo>
                  <a:cubicBezTo>
                    <a:pt x="51" y="846"/>
                    <a:pt x="59" y="688"/>
                    <a:pt x="63" y="638"/>
                  </a:cubicBezTo>
                  <a:lnTo>
                    <a:pt x="69" y="546"/>
                  </a:lnTo>
                  <a:lnTo>
                    <a:pt x="234" y="546"/>
                  </a:lnTo>
                  <a:lnTo>
                    <a:pt x="399" y="546"/>
                  </a:lnTo>
                  <a:lnTo>
                    <a:pt x="399" y="390"/>
                  </a:lnTo>
                  <a:cubicBezTo>
                    <a:pt x="399" y="258"/>
                    <a:pt x="403" y="228"/>
                    <a:pt x="421" y="193"/>
                  </a:cubicBezTo>
                  <a:cubicBezTo>
                    <a:pt x="514" y="11"/>
                    <a:pt x="817" y="0"/>
                    <a:pt x="926" y="175"/>
                  </a:cubicBezTo>
                  <a:cubicBezTo>
                    <a:pt x="958" y="226"/>
                    <a:pt x="959" y="233"/>
                    <a:pt x="963" y="387"/>
                  </a:cubicBezTo>
                  <a:lnTo>
                    <a:pt x="967" y="546"/>
                  </a:lnTo>
                  <a:lnTo>
                    <a:pt x="1060" y="546"/>
                  </a:lnTo>
                  <a:lnTo>
                    <a:pt x="1153" y="546"/>
                  </a:lnTo>
                  <a:lnTo>
                    <a:pt x="1153" y="385"/>
                  </a:lnTo>
                  <a:cubicBezTo>
                    <a:pt x="1153" y="209"/>
                    <a:pt x="1145" y="178"/>
                    <a:pt x="1090" y="138"/>
                  </a:cubicBezTo>
                  <a:cubicBezTo>
                    <a:pt x="1073" y="126"/>
                    <a:pt x="1037" y="110"/>
                    <a:pt x="1009" y="102"/>
                  </a:cubicBezTo>
                  <a:cubicBezTo>
                    <a:pt x="954" y="86"/>
                    <a:pt x="898" y="52"/>
                    <a:pt x="898" y="34"/>
                  </a:cubicBezTo>
                  <a:cubicBezTo>
                    <a:pt x="898" y="18"/>
                    <a:pt x="1018" y="32"/>
                    <a:pt x="1069" y="53"/>
                  </a:cubicBezTo>
                  <a:cubicBezTo>
                    <a:pt x="1125" y="76"/>
                    <a:pt x="1176" y="124"/>
                    <a:pt x="1199" y="174"/>
                  </a:cubicBezTo>
                  <a:cubicBezTo>
                    <a:pt x="1216" y="211"/>
                    <a:pt x="1219" y="248"/>
                    <a:pt x="1220" y="383"/>
                  </a:cubicBezTo>
                  <a:lnTo>
                    <a:pt x="1220" y="546"/>
                  </a:lnTo>
                  <a:lnTo>
                    <a:pt x="1296" y="546"/>
                  </a:lnTo>
                  <a:cubicBezTo>
                    <a:pt x="1368" y="546"/>
                    <a:pt x="1375" y="548"/>
                    <a:pt x="1401" y="580"/>
                  </a:cubicBezTo>
                  <a:lnTo>
                    <a:pt x="1430" y="614"/>
                  </a:lnTo>
                  <a:lnTo>
                    <a:pt x="1481" y="584"/>
                  </a:lnTo>
                  <a:cubicBezTo>
                    <a:pt x="1508" y="568"/>
                    <a:pt x="1534" y="557"/>
                    <a:pt x="1538" y="561"/>
                  </a:cubicBezTo>
                  <a:cubicBezTo>
                    <a:pt x="1541" y="564"/>
                    <a:pt x="1548" y="629"/>
                    <a:pt x="1554" y="704"/>
                  </a:cubicBezTo>
                  <a:cubicBezTo>
                    <a:pt x="1568" y="912"/>
                    <a:pt x="1620" y="1668"/>
                    <a:pt x="1628" y="1799"/>
                  </a:cubicBezTo>
                  <a:lnTo>
                    <a:pt x="1635" y="1915"/>
                  </a:lnTo>
                  <a:lnTo>
                    <a:pt x="1522" y="2007"/>
                  </a:lnTo>
                  <a:cubicBezTo>
                    <a:pt x="1392" y="2112"/>
                    <a:pt x="1427" y="2106"/>
                    <a:pt x="1114" y="2081"/>
                  </a:cubicBezTo>
                  <a:close/>
                  <a:moveTo>
                    <a:pt x="656" y="375"/>
                  </a:moveTo>
                  <a:cubicBezTo>
                    <a:pt x="658" y="281"/>
                    <a:pt x="665" y="199"/>
                    <a:pt x="671" y="193"/>
                  </a:cubicBezTo>
                  <a:cubicBezTo>
                    <a:pt x="677" y="187"/>
                    <a:pt x="696" y="185"/>
                    <a:pt x="712" y="188"/>
                  </a:cubicBezTo>
                  <a:cubicBezTo>
                    <a:pt x="738" y="193"/>
                    <a:pt x="741" y="197"/>
                    <a:pt x="731" y="221"/>
                  </a:cubicBezTo>
                  <a:cubicBezTo>
                    <a:pt x="726" y="236"/>
                    <a:pt x="721" y="315"/>
                    <a:pt x="721" y="397"/>
                  </a:cubicBezTo>
                  <a:lnTo>
                    <a:pt x="721" y="546"/>
                  </a:lnTo>
                  <a:lnTo>
                    <a:pt x="810" y="546"/>
                  </a:lnTo>
                  <a:lnTo>
                    <a:pt x="898" y="546"/>
                  </a:lnTo>
                  <a:lnTo>
                    <a:pt x="898" y="408"/>
                  </a:lnTo>
                  <a:cubicBezTo>
                    <a:pt x="898" y="332"/>
                    <a:pt x="893" y="256"/>
                    <a:pt x="886" y="239"/>
                  </a:cubicBezTo>
                  <a:cubicBezTo>
                    <a:pt x="821" y="66"/>
                    <a:pt x="516" y="76"/>
                    <a:pt x="467" y="253"/>
                  </a:cubicBezTo>
                  <a:cubicBezTo>
                    <a:pt x="460" y="277"/>
                    <a:pt x="455" y="353"/>
                    <a:pt x="455" y="421"/>
                  </a:cubicBezTo>
                  <a:lnTo>
                    <a:pt x="455" y="546"/>
                  </a:lnTo>
                  <a:lnTo>
                    <a:pt x="554" y="546"/>
                  </a:lnTo>
                  <a:lnTo>
                    <a:pt x="652" y="546"/>
                  </a:lnTo>
                  <a:lnTo>
                    <a:pt x="656" y="3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6906849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766481" y="3873462"/>
            <a:ext cx="1032908" cy="634350"/>
          </a:xfrm>
          <a:prstGeom prst="rect">
            <a:avLst/>
          </a:prstGeom>
          <a:noFill/>
        </p:spPr>
        <p:txBody>
          <a:bodyPr wrap="none" lIns="182828" tIns="146262" rIns="182828" bIns="146262" rtlCol="0">
            <a:spAutoFit/>
          </a:bodyPr>
          <a:lstStyle/>
          <a:p>
            <a:pPr defTabSz="914049">
              <a:lnSpc>
                <a:spcPct val="90000"/>
              </a:lnSpc>
              <a:spcAft>
                <a:spcPts val="600"/>
              </a:spcAft>
              <a:defRPr/>
            </a:pPr>
            <a:r>
              <a:rPr lang="en-US" sz="2400" kern="0">
                <a:gradFill>
                  <a:gsLst>
                    <a:gs pos="9735">
                      <a:schemeClr val="tx1"/>
                    </a:gs>
                    <a:gs pos="23000">
                      <a:schemeClr val="tx1"/>
                    </a:gs>
                  </a:gsLst>
                  <a:lin ang="5400000" scaled="0"/>
                </a:gradFill>
                <a:latin typeface="Segoe UI"/>
              </a:rPr>
              <a:t>PaaS</a:t>
            </a:r>
          </a:p>
        </p:txBody>
      </p:sp>
      <p:sp>
        <p:nvSpPr>
          <p:cNvPr id="28" name="TextBox 27"/>
          <p:cNvSpPr txBox="1"/>
          <p:nvPr/>
        </p:nvSpPr>
        <p:spPr>
          <a:xfrm>
            <a:off x="5034189" y="3873462"/>
            <a:ext cx="939731" cy="634350"/>
          </a:xfrm>
          <a:prstGeom prst="rect">
            <a:avLst/>
          </a:prstGeom>
          <a:noFill/>
        </p:spPr>
        <p:txBody>
          <a:bodyPr wrap="none" lIns="182828" tIns="146262" rIns="182828" bIns="146262" rtlCol="0">
            <a:spAutoFit/>
          </a:bodyPr>
          <a:lstStyle/>
          <a:p>
            <a:pPr defTabSz="914049">
              <a:lnSpc>
                <a:spcPct val="90000"/>
              </a:lnSpc>
              <a:spcAft>
                <a:spcPts val="600"/>
              </a:spcAft>
              <a:defRPr/>
            </a:pPr>
            <a:r>
              <a:rPr lang="en-US" sz="2400" kern="0">
                <a:gradFill>
                  <a:gsLst>
                    <a:gs pos="9735">
                      <a:schemeClr val="tx1"/>
                    </a:gs>
                    <a:gs pos="23000">
                      <a:schemeClr val="tx1"/>
                    </a:gs>
                  </a:gsLst>
                  <a:lin ang="5400000" scaled="0"/>
                </a:gradFill>
                <a:latin typeface="Segoe UI"/>
              </a:rPr>
              <a:t>IaaS</a:t>
            </a:r>
          </a:p>
        </p:txBody>
      </p:sp>
      <p:sp>
        <p:nvSpPr>
          <p:cNvPr id="27" name="TextBox 26"/>
          <p:cNvSpPr txBox="1"/>
          <p:nvPr/>
        </p:nvSpPr>
        <p:spPr>
          <a:xfrm>
            <a:off x="254676" y="3873462"/>
            <a:ext cx="2134685" cy="634350"/>
          </a:xfrm>
          <a:prstGeom prst="rect">
            <a:avLst/>
          </a:prstGeom>
          <a:noFill/>
        </p:spPr>
        <p:txBody>
          <a:bodyPr wrap="none" lIns="182828" tIns="146262" rIns="182828" bIns="146262" rtlCol="0">
            <a:spAutoFit/>
          </a:bodyPr>
          <a:lstStyle/>
          <a:p>
            <a:pPr defTabSz="914049">
              <a:lnSpc>
                <a:spcPct val="90000"/>
              </a:lnSpc>
              <a:spcAft>
                <a:spcPts val="600"/>
              </a:spcAft>
              <a:defRPr/>
            </a:pPr>
            <a:r>
              <a:rPr lang="en-US" sz="2400" kern="0">
                <a:gradFill>
                  <a:gsLst>
                    <a:gs pos="9735">
                      <a:schemeClr val="tx1"/>
                    </a:gs>
                    <a:gs pos="23000">
                      <a:schemeClr val="tx1"/>
                    </a:gs>
                  </a:gsLst>
                  <a:lin ang="5400000" scaled="0"/>
                </a:gradFill>
                <a:latin typeface="Segoe UI"/>
              </a:rPr>
              <a:t>On-Premises</a:t>
            </a:r>
          </a:p>
        </p:txBody>
      </p:sp>
      <p:sp>
        <p:nvSpPr>
          <p:cNvPr id="2" name="Title 1"/>
          <p:cNvSpPr>
            <a:spLocks noGrp="1"/>
          </p:cNvSpPr>
          <p:nvPr>
            <p:ph type="title"/>
          </p:nvPr>
        </p:nvSpPr>
        <p:spPr/>
        <p:txBody>
          <a:bodyPr/>
          <a:lstStyle/>
          <a:p>
            <a:r>
              <a:rPr lang="en-US" sz="4700" dirty="0"/>
              <a:t>The “evolution” of application platforms</a:t>
            </a:r>
          </a:p>
        </p:txBody>
      </p:sp>
      <p:cxnSp>
        <p:nvCxnSpPr>
          <p:cNvPr id="11" name="Straight Arrow Connector 10"/>
          <p:cNvCxnSpPr>
            <a:cxnSpLocks/>
          </p:cNvCxnSpPr>
          <p:nvPr/>
        </p:nvCxnSpPr>
        <p:spPr>
          <a:xfrm>
            <a:off x="-12563" y="3676543"/>
            <a:ext cx="11991021"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108" y="3588634"/>
            <a:ext cx="175821" cy="17582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144" y="3588634"/>
            <a:ext cx="175821" cy="17582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5025" y="3588634"/>
            <a:ext cx="175821" cy="17582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973907" y="3588634"/>
            <a:ext cx="175821" cy="17582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6" name="Group 55"/>
          <p:cNvGrpSpPr/>
          <p:nvPr/>
        </p:nvGrpSpPr>
        <p:grpSpPr>
          <a:xfrm>
            <a:off x="842923" y="2385103"/>
            <a:ext cx="958190" cy="1022522"/>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7" name="Rectangle 7"/>
              <p:cNvSpPr>
                <a:spLocks noChangeArrowheads="1"/>
              </p:cNvSpPr>
              <p:nvPr/>
            </p:nvSpPr>
            <p:spPr bwMode="auto">
              <a:xfrm>
                <a:off x="42" y="232"/>
                <a:ext cx="25" cy="25"/>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8" name="Rectangle 8"/>
              <p:cNvSpPr>
                <a:spLocks noChangeArrowheads="1"/>
              </p:cNvSpPr>
              <p:nvPr/>
            </p:nvSpPr>
            <p:spPr bwMode="auto">
              <a:xfrm>
                <a:off x="114" y="232"/>
                <a:ext cx="26" cy="25"/>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9" name="Rectangle 9"/>
              <p:cNvSpPr>
                <a:spLocks noChangeArrowheads="1"/>
              </p:cNvSpPr>
              <p:nvPr/>
            </p:nvSpPr>
            <p:spPr bwMode="auto">
              <a:xfrm>
                <a:off x="42" y="164"/>
                <a:ext cx="25" cy="25"/>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0" name="Rectangle 10"/>
              <p:cNvSpPr>
                <a:spLocks noChangeArrowheads="1"/>
              </p:cNvSpPr>
              <p:nvPr/>
            </p:nvSpPr>
            <p:spPr bwMode="auto">
              <a:xfrm>
                <a:off x="114" y="164"/>
                <a:ext cx="26" cy="25"/>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1" name="Rectangle 11"/>
              <p:cNvSpPr>
                <a:spLocks noChangeArrowheads="1"/>
              </p:cNvSpPr>
              <p:nvPr/>
            </p:nvSpPr>
            <p:spPr bwMode="auto">
              <a:xfrm>
                <a:off x="42" y="98"/>
                <a:ext cx="25" cy="24"/>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2" name="Rectangle 12"/>
              <p:cNvSpPr>
                <a:spLocks noChangeArrowheads="1"/>
              </p:cNvSpPr>
              <p:nvPr/>
            </p:nvSpPr>
            <p:spPr bwMode="auto">
              <a:xfrm>
                <a:off x="114" y="98"/>
                <a:ext cx="26" cy="24"/>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3" name="Rectangle 13"/>
              <p:cNvSpPr>
                <a:spLocks noChangeArrowheads="1"/>
              </p:cNvSpPr>
              <p:nvPr/>
            </p:nvSpPr>
            <p:spPr bwMode="auto">
              <a:xfrm>
                <a:off x="31" y="12"/>
                <a:ext cx="47" cy="33"/>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7" name="Rectangle 7"/>
              <p:cNvSpPr>
                <a:spLocks noChangeArrowheads="1"/>
              </p:cNvSpPr>
              <p:nvPr/>
            </p:nvSpPr>
            <p:spPr bwMode="auto">
              <a:xfrm>
                <a:off x="2879677" y="2829662"/>
                <a:ext cx="71217" cy="71216"/>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8" name="Rectangle 8"/>
              <p:cNvSpPr>
                <a:spLocks noChangeArrowheads="1"/>
              </p:cNvSpPr>
              <p:nvPr/>
            </p:nvSpPr>
            <p:spPr bwMode="auto">
              <a:xfrm>
                <a:off x="3084781" y="2829662"/>
                <a:ext cx="74065" cy="71216"/>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9" name="Rectangle 9"/>
              <p:cNvSpPr>
                <a:spLocks noChangeArrowheads="1"/>
              </p:cNvSpPr>
              <p:nvPr/>
            </p:nvSpPr>
            <p:spPr bwMode="auto">
              <a:xfrm>
                <a:off x="2879677" y="3004253"/>
                <a:ext cx="71217" cy="71216"/>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err="1">
                <a:solidFill>
                  <a:srgbClr val="353535"/>
                </a:solidFill>
                <a:latin typeface="Segoe UI Semilight"/>
              </a:endParaRPr>
            </a:p>
          </p:txBody>
        </p:sp>
      </p:grpSp>
      <p:grpSp>
        <p:nvGrpSpPr>
          <p:cNvPr id="58" name="Group 16"/>
          <p:cNvGrpSpPr>
            <a:grpSpLocks noChangeAspect="1"/>
          </p:cNvGrpSpPr>
          <p:nvPr/>
        </p:nvGrpSpPr>
        <p:grpSpPr bwMode="auto">
          <a:xfrm>
            <a:off x="7903625" y="2516646"/>
            <a:ext cx="770280" cy="890980"/>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2" name="Line 19"/>
            <p:cNvSpPr>
              <a:spLocks noChangeShapeType="1"/>
            </p:cNvSpPr>
            <p:nvPr/>
          </p:nvSpPr>
          <p:spPr bwMode="auto">
            <a:xfrm>
              <a:off x="288" y="282"/>
              <a:ext cx="0" cy="93"/>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5" name="Line 22"/>
            <p:cNvSpPr>
              <a:spLocks noChangeShapeType="1"/>
            </p:cNvSpPr>
            <p:nvPr/>
          </p:nvSpPr>
          <p:spPr bwMode="auto">
            <a:xfrm>
              <a:off x="89" y="282"/>
              <a:ext cx="0" cy="93"/>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9" name="Line 26"/>
            <p:cNvSpPr>
              <a:spLocks noChangeShapeType="1"/>
            </p:cNvSpPr>
            <p:nvPr/>
          </p:nvSpPr>
          <p:spPr bwMode="auto">
            <a:xfrm>
              <a:off x="189" y="96"/>
              <a:ext cx="0" cy="87"/>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grpSp>
        <p:nvGrpSpPr>
          <p:cNvPr id="73" name="Group 31"/>
          <p:cNvGrpSpPr>
            <a:grpSpLocks noChangeAspect="1"/>
          </p:cNvGrpSpPr>
          <p:nvPr/>
        </p:nvGrpSpPr>
        <p:grpSpPr bwMode="auto">
          <a:xfrm>
            <a:off x="5157877" y="2683944"/>
            <a:ext cx="692354" cy="723681"/>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6" name="Line 33"/>
            <p:cNvSpPr>
              <a:spLocks noChangeShapeType="1"/>
            </p:cNvSpPr>
            <p:nvPr/>
          </p:nvSpPr>
          <p:spPr bwMode="auto">
            <a:xfrm flipH="1">
              <a:off x="191" y="37"/>
              <a:ext cx="17" cy="0"/>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7" name="Line 34"/>
            <p:cNvSpPr>
              <a:spLocks noChangeShapeType="1"/>
            </p:cNvSpPr>
            <p:nvPr/>
          </p:nvSpPr>
          <p:spPr bwMode="auto">
            <a:xfrm flipH="1">
              <a:off x="157" y="37"/>
              <a:ext cx="17" cy="0"/>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8" name="Line 35"/>
            <p:cNvSpPr>
              <a:spLocks noChangeShapeType="1"/>
            </p:cNvSpPr>
            <p:nvPr/>
          </p:nvSpPr>
          <p:spPr bwMode="auto">
            <a:xfrm flipH="1">
              <a:off x="54" y="37"/>
              <a:ext cx="69" cy="0"/>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79" name="Rectangle 36"/>
            <p:cNvSpPr>
              <a:spLocks noChangeArrowheads="1"/>
            </p:cNvSpPr>
            <p:nvPr/>
          </p:nvSpPr>
          <p:spPr bwMode="auto">
            <a:xfrm>
              <a:off x="12" y="93"/>
              <a:ext cx="221" cy="59"/>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0" name="Line 37"/>
            <p:cNvSpPr>
              <a:spLocks noChangeShapeType="1"/>
            </p:cNvSpPr>
            <p:nvPr/>
          </p:nvSpPr>
          <p:spPr bwMode="auto">
            <a:xfrm flipH="1">
              <a:off x="191" y="123"/>
              <a:ext cx="17" cy="0"/>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1" name="Line 38"/>
            <p:cNvSpPr>
              <a:spLocks noChangeShapeType="1"/>
            </p:cNvSpPr>
            <p:nvPr/>
          </p:nvSpPr>
          <p:spPr bwMode="auto">
            <a:xfrm flipH="1">
              <a:off x="157" y="123"/>
              <a:ext cx="17" cy="0"/>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2" name="Line 39"/>
            <p:cNvSpPr>
              <a:spLocks noChangeShapeType="1"/>
            </p:cNvSpPr>
            <p:nvPr/>
          </p:nvSpPr>
          <p:spPr bwMode="auto">
            <a:xfrm flipH="1">
              <a:off x="54" y="123"/>
              <a:ext cx="69" cy="0"/>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3" name="Rectangle 40"/>
            <p:cNvSpPr>
              <a:spLocks noChangeArrowheads="1"/>
            </p:cNvSpPr>
            <p:nvPr/>
          </p:nvSpPr>
          <p:spPr bwMode="auto">
            <a:xfrm>
              <a:off x="12" y="178"/>
              <a:ext cx="221" cy="60"/>
            </a:xfrm>
            <a:prstGeom prst="rect">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4" name="Line 41"/>
            <p:cNvSpPr>
              <a:spLocks noChangeShapeType="1"/>
            </p:cNvSpPr>
            <p:nvPr/>
          </p:nvSpPr>
          <p:spPr bwMode="auto">
            <a:xfrm flipH="1">
              <a:off x="191" y="208"/>
              <a:ext cx="17" cy="0"/>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5" name="Line 42"/>
            <p:cNvSpPr>
              <a:spLocks noChangeShapeType="1"/>
            </p:cNvSpPr>
            <p:nvPr/>
          </p:nvSpPr>
          <p:spPr bwMode="auto">
            <a:xfrm flipH="1">
              <a:off x="157" y="208"/>
              <a:ext cx="17" cy="0"/>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6" name="Line 43"/>
            <p:cNvSpPr>
              <a:spLocks noChangeShapeType="1"/>
            </p:cNvSpPr>
            <p:nvPr/>
          </p:nvSpPr>
          <p:spPr bwMode="auto">
            <a:xfrm flipH="1">
              <a:off x="54" y="208"/>
              <a:ext cx="69" cy="0"/>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7" name="Line 44"/>
            <p:cNvSpPr>
              <a:spLocks noChangeShapeType="1"/>
            </p:cNvSpPr>
            <p:nvPr/>
          </p:nvSpPr>
          <p:spPr bwMode="auto">
            <a:xfrm flipV="1">
              <a:off x="165" y="127"/>
              <a:ext cx="0" cy="25"/>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8" name="Line 45"/>
            <p:cNvSpPr>
              <a:spLocks noChangeShapeType="1"/>
            </p:cNvSpPr>
            <p:nvPr/>
          </p:nvSpPr>
          <p:spPr bwMode="auto">
            <a:xfrm flipV="1">
              <a:off x="165" y="42"/>
              <a:ext cx="0" cy="25"/>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89" name="Line 46"/>
            <p:cNvSpPr>
              <a:spLocks noChangeShapeType="1"/>
            </p:cNvSpPr>
            <p:nvPr/>
          </p:nvSpPr>
          <p:spPr bwMode="auto">
            <a:xfrm flipV="1">
              <a:off x="165" y="212"/>
              <a:ext cx="0" cy="26"/>
            </a:xfrm>
            <a:prstGeom prst="line">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sp>
        <p:nvSpPr>
          <p:cNvPr id="94" name="Right Brace 93"/>
          <p:cNvSpPr/>
          <p:nvPr/>
        </p:nvSpPr>
        <p:spPr>
          <a:xfrm rot="5400000">
            <a:off x="8167933" y="1324402"/>
            <a:ext cx="335408" cy="7128146"/>
          </a:xfrm>
          <a:prstGeom prst="rightBrace">
            <a:avLst>
              <a:gd name="adj1" fmla="val 146892"/>
              <a:gd name="adj2" fmla="val 50000"/>
            </a:avLst>
          </a:pr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9" name="Freeform 50"/>
          <p:cNvSpPr>
            <a:spLocks/>
          </p:cNvSpPr>
          <p:nvPr/>
        </p:nvSpPr>
        <p:spPr bwMode="auto">
          <a:xfrm>
            <a:off x="7845776" y="5373491"/>
            <a:ext cx="874319" cy="5863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00" name="Freeform 50"/>
          <p:cNvSpPr>
            <a:spLocks/>
          </p:cNvSpPr>
          <p:nvPr/>
        </p:nvSpPr>
        <p:spPr bwMode="auto">
          <a:xfrm flipH="1">
            <a:off x="8335637" y="5547380"/>
            <a:ext cx="614337" cy="41196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rgbClr val="7030A0"/>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nvGrpSpPr>
          <p:cNvPr id="110" name="Group 109"/>
          <p:cNvGrpSpPr/>
          <p:nvPr/>
        </p:nvGrpSpPr>
        <p:grpSpPr>
          <a:xfrm>
            <a:off x="10727300" y="2516045"/>
            <a:ext cx="669034" cy="883385"/>
            <a:chOff x="10669874" y="2515906"/>
            <a:chExt cx="669129" cy="883510"/>
          </a:xfrm>
          <a:solidFill>
            <a:srgbClr val="7030A0"/>
          </a:solidFill>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grpFill/>
            <a:ln w="28575">
              <a:solidFill>
                <a:schemeClr val="bg1"/>
              </a:solidFill>
              <a:miter lim="800000"/>
            </a:ln>
          </p:spPr>
          <p:txBody>
            <a:bodyPr vert="horz" wrap="square" lIns="91427" tIns="45713" rIns="91427" bIns="45713" numCol="1" anchor="t" anchorCtr="0" compatLnSpc="1">
              <a:prstTxWarp prst="textNoShape">
                <a:avLst/>
              </a:prstTxWarp>
            </a:bodyPr>
            <a:lstStyle/>
            <a:p>
              <a:pPr defTabSz="932563">
                <a:defRPr/>
              </a:pPr>
              <a:endParaRPr lang="en-US">
                <a:ln>
                  <a:solidFill>
                    <a:sysClr val="windowText" lastClr="000000"/>
                  </a:solidFill>
                </a:ln>
                <a:solidFill>
                  <a:srgbClr val="353535"/>
                </a:solidFill>
                <a:latin typeface="Segoe UI Semilight"/>
              </a:endParaRPr>
            </a:p>
          </p:txBody>
        </p:sp>
        <p:grpSp>
          <p:nvGrpSpPr>
            <p:cNvPr id="109" name="Group 108"/>
            <p:cNvGrpSpPr/>
            <p:nvPr/>
          </p:nvGrpSpPr>
          <p:grpSpPr>
            <a:xfrm>
              <a:off x="10902006" y="2829852"/>
              <a:ext cx="207305" cy="365835"/>
              <a:chOff x="10949140" y="2845563"/>
              <a:chExt cx="207305" cy="365835"/>
            </a:xfrm>
            <a:grpFill/>
          </p:grpSpPr>
          <p:sp>
            <p:nvSpPr>
              <p:cNvPr id="106" name="Right Brace 105"/>
              <p:cNvSpPr/>
              <p:nvPr/>
            </p:nvSpPr>
            <p:spPr>
              <a:xfrm>
                <a:off x="11094253" y="2845563"/>
                <a:ext cx="62192" cy="365835"/>
              </a:xfrm>
              <a:prstGeom prst="rightBrace">
                <a:avLst>
                  <a:gd name="adj1" fmla="val 80466"/>
                  <a:gd name="adj2" fmla="val 50000"/>
                </a:avLst>
              </a:prstGeom>
              <a:grpFill/>
              <a:ln w="19050" cap="flat">
                <a:solidFill>
                  <a:srgbClr val="7030A0"/>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ln>
                    <a:solidFill>
                      <a:sysClr val="windowText" lastClr="000000"/>
                    </a:solidFill>
                  </a:ln>
                  <a:solidFill>
                    <a:srgbClr val="353535"/>
                  </a:solidFill>
                  <a:latin typeface="Segoe UI Semilight"/>
                </a:endParaRPr>
              </a:p>
            </p:txBody>
          </p:sp>
          <p:sp>
            <p:nvSpPr>
              <p:cNvPr id="108" name="Right Brace 107"/>
              <p:cNvSpPr/>
              <p:nvPr/>
            </p:nvSpPr>
            <p:spPr>
              <a:xfrm flipH="1">
                <a:off x="10949140" y="2845563"/>
                <a:ext cx="62192" cy="365835"/>
              </a:xfrm>
              <a:prstGeom prst="rightBrace">
                <a:avLst>
                  <a:gd name="adj1" fmla="val 80466"/>
                  <a:gd name="adj2" fmla="val 50000"/>
                </a:avLst>
              </a:prstGeom>
              <a:grpFill/>
              <a:ln w="19050" cap="flat">
                <a:solidFill>
                  <a:srgbClr val="7030A0"/>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ln>
                    <a:solidFill>
                      <a:sysClr val="windowText" lastClr="000000"/>
                    </a:solidFill>
                  </a:ln>
                  <a:solidFill>
                    <a:srgbClr val="353535"/>
                  </a:solidFill>
                  <a:latin typeface="Segoe UI Semilight"/>
                </a:endParaRPr>
              </a:p>
            </p:txBody>
          </p:sp>
        </p:grpSp>
      </p:grpSp>
      <p:sp>
        <p:nvSpPr>
          <p:cNvPr id="72" name="TextBox 71">
            <a:extLst>
              <a:ext uri="{FF2B5EF4-FFF2-40B4-BE49-F238E27FC236}">
                <a16:creationId xmlns:a16="http://schemas.microsoft.com/office/drawing/2014/main" id="{FD82D69E-B73B-4B7D-B1A5-A3E895CAB4A1}"/>
              </a:ext>
            </a:extLst>
          </p:cNvPr>
          <p:cNvSpPr txBox="1"/>
          <p:nvPr/>
        </p:nvSpPr>
        <p:spPr>
          <a:xfrm>
            <a:off x="10192992" y="3870045"/>
            <a:ext cx="1737650" cy="634397"/>
          </a:xfrm>
          <a:prstGeom prst="rect">
            <a:avLst/>
          </a:prstGeom>
          <a:noFill/>
        </p:spPr>
        <p:txBody>
          <a:bodyPr wrap="none" lIns="182828" tIns="146262" rIns="182828" bIns="146262" rtlCol="0">
            <a:spAutoFit/>
          </a:bodyPr>
          <a:lstStyle/>
          <a:p>
            <a:pPr defTabSz="914049">
              <a:lnSpc>
                <a:spcPct val="90000"/>
              </a:lnSpc>
              <a:spcAft>
                <a:spcPts val="600"/>
              </a:spcAft>
              <a:defRPr/>
            </a:pPr>
            <a:r>
              <a:rPr lang="en-US" sz="2400" kern="0">
                <a:gradFill>
                  <a:gsLst>
                    <a:gs pos="9735">
                      <a:schemeClr val="tx1"/>
                    </a:gs>
                    <a:gs pos="23000">
                      <a:schemeClr val="tx1"/>
                    </a:gs>
                  </a:gsLst>
                  <a:lin ang="5400000" scaled="0"/>
                </a:gradFill>
                <a:latin typeface="Segoe UI"/>
              </a:rPr>
              <a:t>Serverless</a:t>
            </a:r>
          </a:p>
        </p:txBody>
      </p:sp>
    </p:spTree>
    <p:extLst>
      <p:ext uri="{BB962C8B-B14F-4D97-AF65-F5344CB8AC3E}">
        <p14:creationId xmlns:p14="http://schemas.microsoft.com/office/powerpoint/2010/main" val="354085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3.55629E-6 4.87971E-6 L 3.55629E-6 -0.05448 " pathEditMode="relative" rAng="0" ptsTypes="AA">
                                      <p:cBhvr>
                                        <p:cTn id="62" dur="500" spd="-100000" fill="hold"/>
                                        <p:tgtEl>
                                          <p:spTgt spid="110"/>
                                        </p:tgtEl>
                                        <p:attrNameLst>
                                          <p:attrName>ppt_x</p:attrName>
                                          <p:attrName>ppt_y</p:attrName>
                                        </p:attrNameLst>
                                      </p:cBhvr>
                                      <p:rCtr x="0" y="-2724"/>
                                    </p:animMotion>
                                  </p:childTnLst>
                                </p:cTn>
                              </p:par>
                            </p:childTnLst>
                          </p:cTn>
                        </p:par>
                        <p:par>
                          <p:cTn id="63" fill="hold">
                            <p:stCondLst>
                              <p:cond delay="1300"/>
                            </p:stCondLst>
                            <p:childTnLst>
                              <p:par>
                                <p:cTn id="64" presetID="16" presetClass="entr" presetSubtype="21"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barn(inVertical)">
                                      <p:cBhvr>
                                        <p:cTn id="66" dur="750"/>
                                        <p:tgtEl>
                                          <p:spTgt spid="94"/>
                                        </p:tgtEl>
                                      </p:cBhvr>
                                    </p:animEffect>
                                  </p:childTnLst>
                                </p:cTn>
                              </p:par>
                              <p:par>
                                <p:cTn id="67" presetID="10" presetClass="entr" presetSubtype="0" fill="hold" grpId="0" nodeType="withEffect">
                                  <p:stCondLst>
                                    <p:cond delay="35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42" presetClass="path" presetSubtype="0" decel="100000" fill="hold" grpId="1" nodeType="withEffect">
                                  <p:stCondLst>
                                    <p:cond delay="350"/>
                                  </p:stCondLst>
                                  <p:childTnLst>
                                    <p:animMotion origin="layout" path="M -7.42915E-7 5.85565E-7 L -0.03676 5.85565E-7 " pathEditMode="relative" rAng="0" ptsTypes="AA">
                                      <p:cBhvr>
                                        <p:cTn id="71" dur="500" spd="-100000" fill="hold"/>
                                        <p:tgtEl>
                                          <p:spTgt spid="99"/>
                                        </p:tgtEl>
                                        <p:attrNameLst>
                                          <p:attrName>ppt_x</p:attrName>
                                          <p:attrName>ppt_y</p:attrName>
                                        </p:attrNameLst>
                                      </p:cBhvr>
                                      <p:rCtr x="-1838" y="0"/>
                                    </p:animMotion>
                                  </p:childTnLst>
                                </p:cTn>
                              </p:par>
                              <p:par>
                                <p:cTn id="72" presetID="10" presetClass="entr" presetSubtype="0" fill="hold" grpId="0" nodeType="withEffect">
                                  <p:stCondLst>
                                    <p:cond delay="35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42" presetClass="path" presetSubtype="0" decel="100000" fill="hold" grpId="1" nodeType="withEffect">
                                  <p:stCondLst>
                                    <p:cond delay="350"/>
                                  </p:stCondLst>
                                  <p:childTnLst>
                                    <p:animMotion origin="layout" path="M 4.02349E-6 -4.07626E-6 L 0.03676 -4.07626E-6 " pathEditMode="relative" rAng="0" ptsTypes="AA">
                                      <p:cBhvr>
                                        <p:cTn id="76" dur="500" spd="-100000" fill="hold"/>
                                        <p:tgtEl>
                                          <p:spTgt spid="100"/>
                                        </p:tgtEl>
                                        <p:attrNameLst>
                                          <p:attrName>ppt_x</p:attrName>
                                          <p:attrName>ppt_y</p:attrName>
                                        </p:attrNameLst>
                                      </p:cBhvr>
                                      <p:rCtr x="1838" y="0"/>
                                    </p:animMotion>
                                  </p:childTnLst>
                                </p:cTn>
                              </p:par>
                              <p:par>
                                <p:cTn id="77" presetID="10" presetClass="entr" presetSubtype="0" fill="hold" grpId="0" nodeType="withEffect">
                                  <p:stCondLst>
                                    <p:cond delay="50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42" presetClass="path" presetSubtype="0" decel="100000" fill="hold" grpId="1" nodeType="withEffect">
                                  <p:stCondLst>
                                    <p:cond delay="500"/>
                                  </p:stCondLst>
                                  <p:childTnLst>
                                    <p:animMotion origin="layout" path="M -1.21011E-6 2.17885E-7 L -1.21011E-6 0.04358 " pathEditMode="relative" rAng="0" ptsTypes="AA">
                                      <p:cBhvr>
                                        <p:cTn id="81" dur="500" spd="-100000" fill="hold"/>
                                        <p:tgtEl>
                                          <p:spTgt spid="72"/>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99" grpId="0" animBg="1"/>
      <p:bldP spid="99" grpId="1" animBg="1"/>
      <p:bldP spid="100" grpId="0" animBg="1"/>
      <p:bldP spid="100" grpId="1" animBg="1"/>
      <p:bldP spid="72" grpId="0"/>
      <p:bldP spid="7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sz="4700"/>
              <a:t>Before cloud</a:t>
            </a:r>
          </a:p>
        </p:txBody>
      </p:sp>
      <p:sp>
        <p:nvSpPr>
          <p:cNvPr id="92" name="TextBox 91"/>
          <p:cNvSpPr txBox="1"/>
          <p:nvPr/>
        </p:nvSpPr>
        <p:spPr>
          <a:xfrm rot="20877579">
            <a:off x="591007" y="5856836"/>
            <a:ext cx="1869034"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How many </a:t>
            </a:r>
            <a:r>
              <a:rPr lang="en-US" sz="1499" b="1" kern="0">
                <a:gradFill>
                  <a:gsLst>
                    <a:gs pos="1250">
                      <a:srgbClr val="353535"/>
                    </a:gs>
                    <a:gs pos="100000">
                      <a:srgbClr val="353535"/>
                    </a:gs>
                  </a:gsLst>
                  <a:lin ang="5400000" scaled="0"/>
                </a:gradFill>
                <a:latin typeface="Segoe UI"/>
              </a:rPr>
              <a:t>servers </a:t>
            </a:r>
          </a:p>
          <a:p>
            <a:pPr defTabSz="914049">
              <a:lnSpc>
                <a:spcPct val="90000"/>
              </a:lnSpc>
              <a:defRPr/>
            </a:pPr>
            <a:r>
              <a:rPr lang="en-US" sz="1499" kern="0">
                <a:gradFill>
                  <a:gsLst>
                    <a:gs pos="1250">
                      <a:srgbClr val="353535"/>
                    </a:gs>
                    <a:gs pos="100000">
                      <a:srgbClr val="353535"/>
                    </a:gs>
                  </a:gsLst>
                  <a:lin ang="5400000" scaled="0"/>
                </a:gradFill>
                <a:latin typeface="Segoe UI"/>
              </a:rPr>
              <a:t>do I need?</a:t>
            </a:r>
          </a:p>
        </p:txBody>
      </p:sp>
      <p:sp>
        <p:nvSpPr>
          <p:cNvPr id="93" name="TextBox 92"/>
          <p:cNvSpPr txBox="1"/>
          <p:nvPr/>
        </p:nvSpPr>
        <p:spPr>
          <a:xfrm rot="21066084">
            <a:off x="7029276" y="4270031"/>
            <a:ext cx="1292341" cy="507575"/>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Which OS </a:t>
            </a:r>
            <a:br>
              <a:rPr lang="en-US" sz="1499" kern="0">
                <a:gradFill>
                  <a:gsLst>
                    <a:gs pos="1250">
                      <a:srgbClr val="353535"/>
                    </a:gs>
                    <a:gs pos="100000">
                      <a:srgbClr val="353535"/>
                    </a:gs>
                  </a:gsLst>
                  <a:lin ang="5400000" scaled="0"/>
                </a:gradFill>
                <a:latin typeface="Segoe UI"/>
              </a:rPr>
            </a:br>
            <a:r>
              <a:rPr lang="en-US" sz="1499" kern="0">
                <a:gradFill>
                  <a:gsLst>
                    <a:gs pos="1250">
                      <a:srgbClr val="353535"/>
                    </a:gs>
                    <a:gs pos="100000">
                      <a:srgbClr val="353535"/>
                    </a:gs>
                  </a:gsLst>
                  <a:lin ang="5400000" scaled="0"/>
                </a:gradFill>
                <a:latin typeface="Segoe UI"/>
              </a:rPr>
              <a:t>should I use?</a:t>
            </a:r>
          </a:p>
        </p:txBody>
      </p:sp>
      <p:sp>
        <p:nvSpPr>
          <p:cNvPr id="94" name="TextBox 93"/>
          <p:cNvSpPr txBox="1"/>
          <p:nvPr/>
        </p:nvSpPr>
        <p:spPr>
          <a:xfrm>
            <a:off x="7570179" y="6075004"/>
            <a:ext cx="1919718"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How often should </a:t>
            </a:r>
          </a:p>
          <a:p>
            <a:pPr defTabSz="914049">
              <a:lnSpc>
                <a:spcPct val="90000"/>
              </a:lnSpc>
              <a:defRPr/>
            </a:pPr>
            <a:r>
              <a:rPr lang="en-US" sz="1499" kern="0">
                <a:gradFill>
                  <a:gsLst>
                    <a:gs pos="1250">
                      <a:srgbClr val="353535"/>
                    </a:gs>
                    <a:gs pos="100000">
                      <a:srgbClr val="353535"/>
                    </a:gs>
                  </a:gsLst>
                  <a:lin ang="5400000" scaled="0"/>
                </a:gradFill>
                <a:latin typeface="Segoe UI"/>
              </a:rPr>
              <a:t>I </a:t>
            </a:r>
            <a:r>
              <a:rPr lang="en-US" sz="1499" b="1" kern="0">
                <a:gradFill>
                  <a:gsLst>
                    <a:gs pos="1250">
                      <a:srgbClr val="353535"/>
                    </a:gs>
                    <a:gs pos="100000">
                      <a:srgbClr val="353535"/>
                    </a:gs>
                  </a:gsLst>
                  <a:lin ang="5400000" scaled="0"/>
                </a:gradFill>
                <a:latin typeface="Segoe UI"/>
              </a:rPr>
              <a:t>patch</a:t>
            </a:r>
            <a:r>
              <a:rPr lang="en-US" sz="1499" kern="0">
                <a:gradFill>
                  <a:gsLst>
                    <a:gs pos="1250">
                      <a:srgbClr val="353535"/>
                    </a:gs>
                    <a:gs pos="100000">
                      <a:srgbClr val="353535"/>
                    </a:gs>
                  </a:gsLst>
                  <a:lin ang="5400000" scaled="0"/>
                </a:gradFill>
                <a:latin typeface="Segoe UI"/>
              </a:rPr>
              <a:t> my </a:t>
            </a:r>
            <a:r>
              <a:rPr lang="en-US" sz="1499" b="1" kern="0">
                <a:gradFill>
                  <a:gsLst>
                    <a:gs pos="1250">
                      <a:srgbClr val="353535"/>
                    </a:gs>
                    <a:gs pos="100000">
                      <a:srgbClr val="353535"/>
                    </a:gs>
                  </a:gsLst>
                  <a:lin ang="5400000" scaled="0"/>
                </a:gradFill>
                <a:latin typeface="Segoe UI"/>
              </a:rPr>
              <a:t>servers</a:t>
            </a:r>
            <a:r>
              <a:rPr lang="en-US" sz="1499" kern="0">
                <a:gradFill>
                  <a:gsLst>
                    <a:gs pos="1250">
                      <a:srgbClr val="353535"/>
                    </a:gs>
                    <a:gs pos="100000">
                      <a:srgbClr val="353535"/>
                    </a:gs>
                  </a:gsLst>
                  <a:lin ang="5400000" scaled="0"/>
                </a:gradFill>
                <a:latin typeface="Segoe UI"/>
              </a:rPr>
              <a:t>?</a:t>
            </a:r>
          </a:p>
        </p:txBody>
      </p:sp>
      <p:sp>
        <p:nvSpPr>
          <p:cNvPr id="95" name="TextBox 94"/>
          <p:cNvSpPr txBox="1"/>
          <p:nvPr/>
        </p:nvSpPr>
        <p:spPr>
          <a:xfrm rot="20700000">
            <a:off x="1079585" y="2399496"/>
            <a:ext cx="2012907"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What size of </a:t>
            </a:r>
            <a:r>
              <a:rPr lang="en-US" sz="1499" b="1" kern="0">
                <a:gradFill>
                  <a:gsLst>
                    <a:gs pos="1250">
                      <a:srgbClr val="353535"/>
                    </a:gs>
                    <a:gs pos="100000">
                      <a:srgbClr val="353535"/>
                    </a:gs>
                  </a:gsLst>
                  <a:lin ang="5400000" scaled="0"/>
                </a:gradFill>
                <a:latin typeface="Segoe UI"/>
              </a:rPr>
              <a:t>servers</a:t>
            </a:r>
            <a:r>
              <a:rPr lang="en-US" sz="1499" kern="0">
                <a:gradFill>
                  <a:gsLst>
                    <a:gs pos="1250">
                      <a:srgbClr val="353535"/>
                    </a:gs>
                    <a:gs pos="100000">
                      <a:srgbClr val="353535"/>
                    </a:gs>
                  </a:gsLst>
                  <a:lin ang="5400000" scaled="0"/>
                </a:gradFill>
                <a:latin typeface="Segoe UI"/>
              </a:rPr>
              <a:t> </a:t>
            </a:r>
          </a:p>
          <a:p>
            <a:pPr defTabSz="914049">
              <a:lnSpc>
                <a:spcPct val="90000"/>
              </a:lnSpc>
              <a:defRPr/>
            </a:pPr>
            <a:r>
              <a:rPr lang="en-US" sz="1499" kern="0">
                <a:gradFill>
                  <a:gsLst>
                    <a:gs pos="1250">
                      <a:srgbClr val="353535"/>
                    </a:gs>
                    <a:gs pos="100000">
                      <a:srgbClr val="353535"/>
                    </a:gs>
                  </a:gsLst>
                  <a:lin ang="5400000" scaled="0"/>
                </a:gradFill>
                <a:latin typeface="Segoe UI"/>
              </a:rPr>
              <a:t>should I </a:t>
            </a:r>
            <a:r>
              <a:rPr lang="en-US" sz="1499" b="1" kern="0">
                <a:gradFill>
                  <a:gsLst>
                    <a:gs pos="1250">
                      <a:srgbClr val="353535"/>
                    </a:gs>
                    <a:gs pos="100000">
                      <a:srgbClr val="353535"/>
                    </a:gs>
                  </a:gsLst>
                  <a:lin ang="5400000" scaled="0"/>
                </a:gradFill>
                <a:latin typeface="Segoe UI"/>
              </a:rPr>
              <a:t>buy</a:t>
            </a:r>
            <a:r>
              <a:rPr lang="en-US" sz="1499" kern="0">
                <a:gradFill>
                  <a:gsLst>
                    <a:gs pos="1250">
                      <a:srgbClr val="353535"/>
                    </a:gs>
                    <a:gs pos="100000">
                      <a:srgbClr val="353535"/>
                    </a:gs>
                  </a:gsLst>
                  <a:lin ang="5400000" scaled="0"/>
                </a:gradFill>
                <a:latin typeface="Segoe UI"/>
              </a:rPr>
              <a:t>?</a:t>
            </a:r>
          </a:p>
        </p:txBody>
      </p:sp>
      <p:sp>
        <p:nvSpPr>
          <p:cNvPr id="96" name="TextBox 95"/>
          <p:cNvSpPr txBox="1"/>
          <p:nvPr/>
        </p:nvSpPr>
        <p:spPr>
          <a:xfrm rot="1233718">
            <a:off x="10208787" y="2520853"/>
            <a:ext cx="1893558"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How often should I </a:t>
            </a:r>
            <a:br>
              <a:rPr lang="en-US" sz="1499" kern="0">
                <a:gradFill>
                  <a:gsLst>
                    <a:gs pos="1250">
                      <a:srgbClr val="353535"/>
                    </a:gs>
                    <a:gs pos="100000">
                      <a:srgbClr val="353535"/>
                    </a:gs>
                  </a:gsLst>
                  <a:lin ang="5400000" scaled="0"/>
                </a:gradFill>
                <a:latin typeface="Segoe UI"/>
              </a:rPr>
            </a:br>
            <a:r>
              <a:rPr lang="en-US" sz="1499" kern="0">
                <a:gradFill>
                  <a:gsLst>
                    <a:gs pos="1250">
                      <a:srgbClr val="353535"/>
                    </a:gs>
                    <a:gs pos="100000">
                      <a:srgbClr val="353535"/>
                    </a:gs>
                  </a:gsLst>
                  <a:lin ang="5400000" scaled="0"/>
                </a:gradFill>
                <a:latin typeface="Segoe UI"/>
              </a:rPr>
              <a:t>backup my </a:t>
            </a:r>
            <a:r>
              <a:rPr lang="en-US" sz="1499" b="1" kern="0">
                <a:gradFill>
                  <a:gsLst>
                    <a:gs pos="1250">
                      <a:srgbClr val="353535"/>
                    </a:gs>
                    <a:gs pos="100000">
                      <a:srgbClr val="353535"/>
                    </a:gs>
                  </a:gsLst>
                  <a:lin ang="5400000" scaled="0"/>
                </a:gradFill>
                <a:latin typeface="Segoe UI"/>
              </a:rPr>
              <a:t>server</a:t>
            </a:r>
            <a:r>
              <a:rPr lang="en-US" sz="1499" kern="0">
                <a:gradFill>
                  <a:gsLst>
                    <a:gs pos="1250">
                      <a:srgbClr val="353535"/>
                    </a:gs>
                    <a:gs pos="100000">
                      <a:srgbClr val="353535"/>
                    </a:gs>
                  </a:gsLst>
                  <a:lin ang="5400000" scaled="0"/>
                </a:gradFill>
                <a:latin typeface="Segoe UI"/>
              </a:rPr>
              <a:t>?</a:t>
            </a:r>
          </a:p>
        </p:txBody>
      </p:sp>
      <p:sp>
        <p:nvSpPr>
          <p:cNvPr id="97" name="TextBox 96"/>
          <p:cNvSpPr txBox="1"/>
          <p:nvPr/>
        </p:nvSpPr>
        <p:spPr>
          <a:xfrm>
            <a:off x="10189378" y="3380699"/>
            <a:ext cx="1822935" cy="507575"/>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How can I increase </a:t>
            </a:r>
            <a:br>
              <a:rPr lang="en-US" sz="1499" kern="0">
                <a:gradFill>
                  <a:gsLst>
                    <a:gs pos="1250">
                      <a:srgbClr val="353535"/>
                    </a:gs>
                    <a:gs pos="100000">
                      <a:srgbClr val="353535"/>
                    </a:gs>
                  </a:gsLst>
                  <a:lin ang="5400000" scaled="0"/>
                </a:gradFill>
                <a:latin typeface="Segoe UI"/>
              </a:rPr>
            </a:br>
            <a:r>
              <a:rPr lang="en-US" sz="1499" b="1" kern="0">
                <a:gradFill>
                  <a:gsLst>
                    <a:gs pos="1250">
                      <a:srgbClr val="353535"/>
                    </a:gs>
                    <a:gs pos="100000">
                      <a:srgbClr val="353535"/>
                    </a:gs>
                  </a:gsLst>
                  <a:lin ang="5400000" scaled="0"/>
                </a:gradFill>
                <a:latin typeface="Segoe UI"/>
              </a:rPr>
              <a:t>server</a:t>
            </a:r>
            <a:r>
              <a:rPr lang="en-US" sz="1499" kern="0">
                <a:gradFill>
                  <a:gsLst>
                    <a:gs pos="1250">
                      <a:srgbClr val="353535"/>
                    </a:gs>
                    <a:gs pos="100000">
                      <a:srgbClr val="353535"/>
                    </a:gs>
                  </a:gsLst>
                  <a:lin ang="5400000" scaled="0"/>
                </a:gradFill>
                <a:latin typeface="Segoe UI"/>
              </a:rPr>
              <a:t> utilization?</a:t>
            </a:r>
          </a:p>
        </p:txBody>
      </p:sp>
      <p:sp>
        <p:nvSpPr>
          <p:cNvPr id="98" name="TextBox 97"/>
          <p:cNvSpPr txBox="1"/>
          <p:nvPr/>
        </p:nvSpPr>
        <p:spPr>
          <a:xfrm>
            <a:off x="6842635" y="1307926"/>
            <a:ext cx="2122447"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How do I </a:t>
            </a:r>
            <a:r>
              <a:rPr lang="en-US" sz="1499" b="1" kern="0">
                <a:gradFill>
                  <a:gsLst>
                    <a:gs pos="1250">
                      <a:srgbClr val="353535"/>
                    </a:gs>
                    <a:gs pos="100000">
                      <a:srgbClr val="353535"/>
                    </a:gs>
                  </a:gsLst>
                  <a:lin ang="5400000" scaled="0"/>
                </a:gradFill>
                <a:latin typeface="Segoe UI"/>
              </a:rPr>
              <a:t>deploy</a:t>
            </a:r>
            <a:r>
              <a:rPr lang="en-US" sz="1499" kern="0">
                <a:gradFill>
                  <a:gsLst>
                    <a:gs pos="1250">
                      <a:srgbClr val="353535"/>
                    </a:gs>
                    <a:gs pos="100000">
                      <a:srgbClr val="353535"/>
                    </a:gs>
                  </a:gsLst>
                  <a:lin ang="5400000" scaled="0"/>
                </a:gradFill>
                <a:latin typeface="Segoe UI"/>
              </a:rPr>
              <a:t> new </a:t>
            </a:r>
            <a:br>
              <a:rPr lang="en-US" sz="1499" kern="0">
                <a:gradFill>
                  <a:gsLst>
                    <a:gs pos="1250">
                      <a:srgbClr val="353535"/>
                    </a:gs>
                    <a:gs pos="100000">
                      <a:srgbClr val="353535"/>
                    </a:gs>
                  </a:gsLst>
                  <a:lin ang="5400000" scaled="0"/>
                </a:gradFill>
                <a:latin typeface="Segoe UI"/>
              </a:rPr>
            </a:br>
            <a:r>
              <a:rPr lang="en-US" sz="1499" b="1" kern="0">
                <a:gradFill>
                  <a:gsLst>
                    <a:gs pos="1250">
                      <a:srgbClr val="353535"/>
                    </a:gs>
                    <a:gs pos="100000">
                      <a:srgbClr val="353535"/>
                    </a:gs>
                  </a:gsLst>
                  <a:lin ang="5400000" scaled="0"/>
                </a:gradFill>
                <a:latin typeface="Segoe UI"/>
              </a:rPr>
              <a:t>code</a:t>
            </a:r>
            <a:r>
              <a:rPr lang="en-US" sz="1499" kern="0">
                <a:gradFill>
                  <a:gsLst>
                    <a:gs pos="1250">
                      <a:srgbClr val="353535"/>
                    </a:gs>
                    <a:gs pos="100000">
                      <a:srgbClr val="353535"/>
                    </a:gs>
                  </a:gsLst>
                  <a:lin ang="5400000" scaled="0"/>
                </a:gradFill>
                <a:latin typeface="Segoe UI"/>
              </a:rPr>
              <a:t> to my </a:t>
            </a:r>
            <a:r>
              <a:rPr lang="en-US" sz="1499" b="1" kern="0">
                <a:gradFill>
                  <a:gsLst>
                    <a:gs pos="1250">
                      <a:srgbClr val="353535"/>
                    </a:gs>
                    <a:gs pos="100000">
                      <a:srgbClr val="353535"/>
                    </a:gs>
                  </a:gsLst>
                  <a:lin ang="5400000" scaled="0"/>
                </a:gradFill>
                <a:latin typeface="Segoe UI"/>
              </a:rPr>
              <a:t>server</a:t>
            </a:r>
            <a:r>
              <a:rPr lang="en-US" sz="1499" kern="0">
                <a:gradFill>
                  <a:gsLst>
                    <a:gs pos="1250">
                      <a:srgbClr val="353535"/>
                    </a:gs>
                    <a:gs pos="100000">
                      <a:srgbClr val="353535"/>
                    </a:gs>
                  </a:gsLst>
                  <a:lin ang="5400000" scaled="0"/>
                </a:gradFill>
                <a:latin typeface="Segoe UI"/>
              </a:rPr>
              <a:t>?</a:t>
            </a:r>
          </a:p>
        </p:txBody>
      </p:sp>
      <p:sp>
        <p:nvSpPr>
          <p:cNvPr id="99" name="TextBox 98"/>
          <p:cNvSpPr txBox="1"/>
          <p:nvPr/>
        </p:nvSpPr>
        <p:spPr>
          <a:xfrm>
            <a:off x="4747870" y="2018377"/>
            <a:ext cx="2183611" cy="507575"/>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Which packages should</a:t>
            </a:r>
            <a:br>
              <a:rPr lang="en-US" sz="1499" kern="0">
                <a:gradFill>
                  <a:gsLst>
                    <a:gs pos="1250">
                      <a:srgbClr val="353535"/>
                    </a:gs>
                    <a:gs pos="100000">
                      <a:srgbClr val="353535"/>
                    </a:gs>
                  </a:gsLst>
                  <a:lin ang="5400000" scaled="0"/>
                </a:gradFill>
                <a:latin typeface="Segoe UI"/>
              </a:rPr>
            </a:br>
            <a:r>
              <a:rPr lang="en-US" sz="1499" kern="0">
                <a:gradFill>
                  <a:gsLst>
                    <a:gs pos="1250">
                      <a:srgbClr val="353535"/>
                    </a:gs>
                    <a:gs pos="100000">
                      <a:srgbClr val="353535"/>
                    </a:gs>
                  </a:gsLst>
                  <a:lin ang="5400000" scaled="0"/>
                </a:gradFill>
                <a:latin typeface="Segoe UI"/>
              </a:rPr>
              <a:t>be on my </a:t>
            </a:r>
            <a:r>
              <a:rPr lang="en-US" sz="1499" b="1" kern="0">
                <a:gradFill>
                  <a:gsLst>
                    <a:gs pos="1250">
                      <a:srgbClr val="353535"/>
                    </a:gs>
                    <a:gs pos="100000">
                      <a:srgbClr val="353535"/>
                    </a:gs>
                  </a:gsLst>
                  <a:lin ang="5400000" scaled="0"/>
                </a:gradFill>
                <a:latin typeface="Segoe UI"/>
              </a:rPr>
              <a:t>server</a:t>
            </a:r>
            <a:r>
              <a:rPr lang="en-US" sz="1499" kern="0">
                <a:gradFill>
                  <a:gsLst>
                    <a:gs pos="1250">
                      <a:srgbClr val="353535"/>
                    </a:gs>
                    <a:gs pos="100000">
                      <a:srgbClr val="353535"/>
                    </a:gs>
                  </a:gsLst>
                  <a:lin ang="5400000" scaled="0"/>
                </a:gradFill>
                <a:latin typeface="Segoe UI"/>
              </a:rPr>
              <a:t>?</a:t>
            </a:r>
          </a:p>
        </p:txBody>
      </p:sp>
      <p:sp>
        <p:nvSpPr>
          <p:cNvPr id="100" name="TextBox 99"/>
          <p:cNvSpPr txBox="1"/>
          <p:nvPr/>
        </p:nvSpPr>
        <p:spPr>
          <a:xfrm>
            <a:off x="2588246" y="6035270"/>
            <a:ext cx="2273379" cy="507575"/>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It takes how long to </a:t>
            </a:r>
            <a:br>
              <a:rPr lang="en-US" sz="1499" kern="0">
                <a:gradFill>
                  <a:gsLst>
                    <a:gs pos="1250">
                      <a:srgbClr val="353535"/>
                    </a:gs>
                    <a:gs pos="100000">
                      <a:srgbClr val="353535"/>
                    </a:gs>
                  </a:gsLst>
                  <a:lin ang="5400000" scaled="0"/>
                </a:gradFill>
                <a:latin typeface="Segoe UI"/>
              </a:rPr>
            </a:br>
            <a:r>
              <a:rPr lang="en-US" sz="1499" b="1" kern="0">
                <a:gradFill>
                  <a:gsLst>
                    <a:gs pos="1250">
                      <a:srgbClr val="353535"/>
                    </a:gs>
                    <a:gs pos="100000">
                      <a:srgbClr val="353535"/>
                    </a:gs>
                  </a:gsLst>
                  <a:lin ang="5400000" scaled="0"/>
                </a:gradFill>
                <a:latin typeface="Segoe UI"/>
              </a:rPr>
              <a:t>provision</a:t>
            </a:r>
            <a:r>
              <a:rPr lang="en-US" sz="1499" kern="0">
                <a:gradFill>
                  <a:gsLst>
                    <a:gs pos="1250">
                      <a:srgbClr val="353535"/>
                    </a:gs>
                    <a:gs pos="100000">
                      <a:srgbClr val="353535"/>
                    </a:gs>
                  </a:gsLst>
                  <a:lin ang="5400000" scaled="0"/>
                </a:gradFill>
                <a:latin typeface="Segoe UI"/>
              </a:rPr>
              <a:t> a new </a:t>
            </a:r>
            <a:r>
              <a:rPr lang="en-US" sz="1499" b="1" kern="0">
                <a:gradFill>
                  <a:gsLst>
                    <a:gs pos="1250">
                      <a:srgbClr val="353535"/>
                    </a:gs>
                    <a:gs pos="100000">
                      <a:srgbClr val="353535"/>
                    </a:gs>
                  </a:gsLst>
                  <a:lin ang="5400000" scaled="0"/>
                </a:gradFill>
                <a:latin typeface="Segoe UI"/>
              </a:rPr>
              <a:t>server</a:t>
            </a:r>
            <a:r>
              <a:rPr lang="en-US" sz="1499" kern="0">
                <a:gradFill>
                  <a:gsLst>
                    <a:gs pos="1250">
                      <a:srgbClr val="353535"/>
                    </a:gs>
                    <a:gs pos="100000">
                      <a:srgbClr val="353535"/>
                    </a:gs>
                  </a:gsLst>
                  <a:lin ang="5400000" scaled="0"/>
                </a:gradFill>
                <a:latin typeface="Segoe UI"/>
              </a:rPr>
              <a:t>?</a:t>
            </a:r>
          </a:p>
        </p:txBody>
      </p:sp>
      <p:sp>
        <p:nvSpPr>
          <p:cNvPr id="101" name="TextBox 100"/>
          <p:cNvSpPr txBox="1"/>
          <p:nvPr/>
        </p:nvSpPr>
        <p:spPr>
          <a:xfrm rot="2037234">
            <a:off x="9862270" y="4615666"/>
            <a:ext cx="1839606"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Are my </a:t>
            </a:r>
            <a:r>
              <a:rPr lang="en-US" sz="1499" b="1" kern="0">
                <a:gradFill>
                  <a:gsLst>
                    <a:gs pos="1250">
                      <a:srgbClr val="353535"/>
                    </a:gs>
                    <a:gs pos="100000">
                      <a:srgbClr val="353535"/>
                    </a:gs>
                  </a:gsLst>
                  <a:lin ang="5400000" scaled="0"/>
                </a:gradFill>
                <a:latin typeface="Segoe UI"/>
              </a:rPr>
              <a:t>server</a:t>
            </a:r>
            <a:r>
              <a:rPr lang="en-US" sz="1499" kern="0">
                <a:gradFill>
                  <a:gsLst>
                    <a:gs pos="1250">
                      <a:srgbClr val="353535"/>
                    </a:gs>
                    <a:gs pos="100000">
                      <a:srgbClr val="353535"/>
                    </a:gs>
                  </a:gsLst>
                  <a:lin ang="5400000" scaled="0"/>
                </a:gradFill>
                <a:latin typeface="Segoe UI"/>
              </a:rPr>
              <a:t> in a </a:t>
            </a:r>
          </a:p>
          <a:p>
            <a:pPr defTabSz="914049">
              <a:lnSpc>
                <a:spcPct val="90000"/>
              </a:lnSpc>
              <a:defRPr/>
            </a:pPr>
            <a:r>
              <a:rPr lang="en-US" sz="1499" kern="0">
                <a:gradFill>
                  <a:gsLst>
                    <a:gs pos="1250">
                      <a:srgbClr val="353535"/>
                    </a:gs>
                    <a:gs pos="100000">
                      <a:srgbClr val="353535"/>
                    </a:gs>
                  </a:gsLst>
                  <a:lin ang="5400000" scaled="0"/>
                </a:gradFill>
                <a:latin typeface="Segoe UI"/>
              </a:rPr>
              <a:t>secure location?</a:t>
            </a:r>
          </a:p>
        </p:txBody>
      </p:sp>
      <p:sp>
        <p:nvSpPr>
          <p:cNvPr id="102" name="TextBox 101"/>
          <p:cNvSpPr txBox="1"/>
          <p:nvPr/>
        </p:nvSpPr>
        <p:spPr>
          <a:xfrm rot="20116499">
            <a:off x="7281072" y="4892041"/>
            <a:ext cx="1993288"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What happens if the </a:t>
            </a:r>
          </a:p>
          <a:p>
            <a:pPr defTabSz="914049">
              <a:lnSpc>
                <a:spcPct val="90000"/>
              </a:lnSpc>
              <a:defRPr/>
            </a:pPr>
            <a:r>
              <a:rPr lang="en-US" sz="1499" kern="0">
                <a:gradFill>
                  <a:gsLst>
                    <a:gs pos="1250">
                      <a:srgbClr val="353535"/>
                    </a:gs>
                    <a:gs pos="100000">
                      <a:srgbClr val="353535"/>
                    </a:gs>
                  </a:gsLst>
                  <a:lin ang="5400000" scaled="0"/>
                </a:gradFill>
                <a:latin typeface="Segoe UI"/>
              </a:rPr>
              <a:t>power goes out?</a:t>
            </a:r>
          </a:p>
        </p:txBody>
      </p:sp>
      <p:sp>
        <p:nvSpPr>
          <p:cNvPr id="103" name="TextBox 102"/>
          <p:cNvSpPr txBox="1"/>
          <p:nvPr/>
        </p:nvSpPr>
        <p:spPr>
          <a:xfrm rot="19484879">
            <a:off x="482364" y="4635063"/>
            <a:ext cx="1955985" cy="507575"/>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Do I need secondary</a:t>
            </a:r>
            <a:br>
              <a:rPr lang="en-US" sz="1499" kern="0">
                <a:gradFill>
                  <a:gsLst>
                    <a:gs pos="1250">
                      <a:srgbClr val="353535"/>
                    </a:gs>
                    <a:gs pos="100000">
                      <a:srgbClr val="353535"/>
                    </a:gs>
                  </a:gsLst>
                  <a:lin ang="5400000" scaled="0"/>
                </a:gradFill>
                <a:latin typeface="Segoe UI"/>
              </a:rPr>
            </a:br>
            <a:r>
              <a:rPr lang="en-US" sz="1499" kern="0">
                <a:gradFill>
                  <a:gsLst>
                    <a:gs pos="1250">
                      <a:srgbClr val="353535"/>
                    </a:gs>
                    <a:gs pos="100000">
                      <a:srgbClr val="353535"/>
                    </a:gs>
                  </a:gsLst>
                  <a:lin ang="5400000" scaled="0"/>
                </a:gradFill>
                <a:latin typeface="Segoe UI"/>
              </a:rPr>
              <a:t>network connection?</a:t>
            </a:r>
          </a:p>
        </p:txBody>
      </p:sp>
      <p:sp>
        <p:nvSpPr>
          <p:cNvPr id="104" name="TextBox 103"/>
          <p:cNvSpPr txBox="1"/>
          <p:nvPr/>
        </p:nvSpPr>
        <p:spPr>
          <a:xfrm rot="21388068">
            <a:off x="2944287" y="1277156"/>
            <a:ext cx="2903935"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What is the right </a:t>
            </a:r>
            <a:r>
              <a:rPr lang="en-US" sz="1499" b="1" kern="0">
                <a:gradFill>
                  <a:gsLst>
                    <a:gs pos="1250">
                      <a:srgbClr val="353535"/>
                    </a:gs>
                    <a:gs pos="100000">
                      <a:srgbClr val="353535"/>
                    </a:gs>
                  </a:gsLst>
                  <a:lin ang="5400000" scaled="0"/>
                </a:gradFill>
                <a:latin typeface="Segoe UI"/>
              </a:rPr>
              <a:t>size</a:t>
            </a:r>
            <a:r>
              <a:rPr lang="en-US" sz="1499" kern="0">
                <a:gradFill>
                  <a:gsLst>
                    <a:gs pos="1250">
                      <a:srgbClr val="353535"/>
                    </a:gs>
                    <a:gs pos="100000">
                      <a:srgbClr val="353535"/>
                    </a:gs>
                  </a:gsLst>
                  <a:lin ang="5400000" scaled="0"/>
                </a:gradFill>
                <a:latin typeface="Segoe UI"/>
              </a:rPr>
              <a:t> of </a:t>
            </a:r>
          </a:p>
          <a:p>
            <a:pPr defTabSz="914049">
              <a:lnSpc>
                <a:spcPct val="90000"/>
              </a:lnSpc>
              <a:defRPr/>
            </a:pPr>
            <a:r>
              <a:rPr lang="en-US" sz="1499" b="1" kern="0">
                <a:gradFill>
                  <a:gsLst>
                    <a:gs pos="1250">
                      <a:srgbClr val="353535"/>
                    </a:gs>
                    <a:gs pos="100000">
                      <a:srgbClr val="353535"/>
                    </a:gs>
                  </a:gsLst>
                  <a:lin ang="5400000" scaled="0"/>
                </a:gradFill>
                <a:latin typeface="Segoe UI"/>
              </a:rPr>
              <a:t>servers </a:t>
            </a:r>
            <a:r>
              <a:rPr lang="en-US" sz="1499" kern="0">
                <a:gradFill>
                  <a:gsLst>
                    <a:gs pos="1250">
                      <a:srgbClr val="353535"/>
                    </a:gs>
                    <a:gs pos="100000">
                      <a:srgbClr val="353535"/>
                    </a:gs>
                  </a:gsLst>
                  <a:lin ang="5400000" scaled="0"/>
                </a:gradFill>
                <a:latin typeface="Segoe UI"/>
              </a:rPr>
              <a:t>for my business needs?</a:t>
            </a:r>
          </a:p>
        </p:txBody>
      </p:sp>
      <p:sp>
        <p:nvSpPr>
          <p:cNvPr id="105" name="TextBox 104"/>
          <p:cNvSpPr txBox="1"/>
          <p:nvPr/>
        </p:nvSpPr>
        <p:spPr>
          <a:xfrm rot="20700000">
            <a:off x="3674696" y="4256904"/>
            <a:ext cx="2081573"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Who has </a:t>
            </a:r>
            <a:r>
              <a:rPr lang="en-US" sz="1499" b="1" kern="0">
                <a:gradFill>
                  <a:gsLst>
                    <a:gs pos="1250">
                      <a:srgbClr val="353535"/>
                    </a:gs>
                    <a:gs pos="100000">
                      <a:srgbClr val="353535"/>
                    </a:gs>
                  </a:gsLst>
                  <a:lin ang="5400000" scaled="0"/>
                </a:gradFill>
                <a:latin typeface="Segoe UI"/>
              </a:rPr>
              <a:t>physical</a:t>
            </a:r>
            <a:r>
              <a:rPr lang="en-US" sz="1499" kern="0">
                <a:gradFill>
                  <a:gsLst>
                    <a:gs pos="1250">
                      <a:srgbClr val="353535"/>
                    </a:gs>
                    <a:gs pos="100000">
                      <a:srgbClr val="353535"/>
                    </a:gs>
                  </a:gsLst>
                  <a:lin ang="5400000" scaled="0"/>
                </a:gradFill>
                <a:latin typeface="Segoe UI"/>
              </a:rPr>
              <a:t> </a:t>
            </a:r>
          </a:p>
          <a:p>
            <a:pPr defTabSz="914049">
              <a:lnSpc>
                <a:spcPct val="90000"/>
              </a:lnSpc>
              <a:defRPr/>
            </a:pPr>
            <a:r>
              <a:rPr lang="en-US" sz="1499" kern="0">
                <a:gradFill>
                  <a:gsLst>
                    <a:gs pos="1250">
                      <a:srgbClr val="353535"/>
                    </a:gs>
                    <a:gs pos="100000">
                      <a:srgbClr val="353535"/>
                    </a:gs>
                  </a:gsLst>
                  <a:lin ang="5400000" scaled="0"/>
                </a:gradFill>
                <a:latin typeface="Segoe UI"/>
              </a:rPr>
              <a:t>access to my </a:t>
            </a:r>
            <a:r>
              <a:rPr lang="en-US" sz="1499" b="1" kern="0">
                <a:gradFill>
                  <a:gsLst>
                    <a:gs pos="1250">
                      <a:srgbClr val="353535"/>
                    </a:gs>
                    <a:gs pos="100000">
                      <a:srgbClr val="353535"/>
                    </a:gs>
                  </a:gsLst>
                  <a:lin ang="5400000" scaled="0"/>
                </a:gradFill>
                <a:latin typeface="Segoe UI"/>
              </a:rPr>
              <a:t>servers</a:t>
            </a:r>
            <a:r>
              <a:rPr lang="en-US" sz="1499" kern="0">
                <a:gradFill>
                  <a:gsLst>
                    <a:gs pos="1250">
                      <a:srgbClr val="353535"/>
                    </a:gs>
                    <a:gs pos="100000">
                      <a:srgbClr val="353535"/>
                    </a:gs>
                  </a:gsLst>
                  <a:lin ang="5400000" scaled="0"/>
                </a:gradFill>
                <a:latin typeface="Segoe UI"/>
              </a:rPr>
              <a:t>?</a:t>
            </a:r>
          </a:p>
        </p:txBody>
      </p:sp>
      <p:sp>
        <p:nvSpPr>
          <p:cNvPr id="106" name="TextBox 105"/>
          <p:cNvSpPr txBox="1"/>
          <p:nvPr/>
        </p:nvSpPr>
        <p:spPr>
          <a:xfrm rot="19699786">
            <a:off x="4359719" y="5086252"/>
            <a:ext cx="1066318" cy="507575"/>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Do I need </a:t>
            </a:r>
            <a:br>
              <a:rPr lang="en-US" sz="1499" kern="0">
                <a:gradFill>
                  <a:gsLst>
                    <a:gs pos="1250">
                      <a:srgbClr val="353535"/>
                    </a:gs>
                    <a:gs pos="100000">
                      <a:srgbClr val="353535"/>
                    </a:gs>
                  </a:gsLst>
                  <a:lin ang="5400000" scaled="0"/>
                </a:gradFill>
                <a:latin typeface="Segoe UI"/>
              </a:rPr>
            </a:br>
            <a:r>
              <a:rPr lang="en-US" sz="1499" kern="0">
                <a:gradFill>
                  <a:gsLst>
                    <a:gs pos="1250">
                      <a:srgbClr val="353535"/>
                    </a:gs>
                    <a:gs pos="100000">
                      <a:srgbClr val="353535"/>
                    </a:gs>
                  </a:gsLst>
                  <a:lin ang="5400000" scaled="0"/>
                </a:gradFill>
                <a:latin typeface="Segoe UI"/>
              </a:rPr>
              <a:t>a UPS?</a:t>
            </a:r>
          </a:p>
        </p:txBody>
      </p:sp>
      <p:sp>
        <p:nvSpPr>
          <p:cNvPr id="107" name="TextBox 106"/>
          <p:cNvSpPr txBox="1"/>
          <p:nvPr/>
        </p:nvSpPr>
        <p:spPr>
          <a:xfrm rot="20103308">
            <a:off x="538242" y="1524837"/>
            <a:ext cx="2035795"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What media should I </a:t>
            </a:r>
          </a:p>
          <a:p>
            <a:pPr defTabSz="914049">
              <a:lnSpc>
                <a:spcPct val="90000"/>
              </a:lnSpc>
              <a:defRPr/>
            </a:pPr>
            <a:r>
              <a:rPr lang="en-US" sz="1499" kern="0">
                <a:gradFill>
                  <a:gsLst>
                    <a:gs pos="1250">
                      <a:srgbClr val="353535"/>
                    </a:gs>
                    <a:gs pos="100000">
                      <a:srgbClr val="353535"/>
                    </a:gs>
                  </a:gsLst>
                  <a:lin ang="5400000" scaled="0"/>
                </a:gradFill>
                <a:latin typeface="Segoe UI"/>
              </a:rPr>
              <a:t>use to keep backup?</a:t>
            </a:r>
          </a:p>
        </p:txBody>
      </p:sp>
      <p:sp>
        <p:nvSpPr>
          <p:cNvPr id="108" name="TextBox 107"/>
          <p:cNvSpPr txBox="1"/>
          <p:nvPr/>
        </p:nvSpPr>
        <p:spPr>
          <a:xfrm rot="469746">
            <a:off x="9128828" y="5169603"/>
            <a:ext cx="2262780" cy="507575"/>
          </a:xfrm>
          <a:prstGeom prst="rect">
            <a:avLst/>
          </a:prstGeom>
          <a:noFill/>
        </p:spPr>
        <p:txBody>
          <a:bodyPr wrap="squar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What storage I </a:t>
            </a:r>
            <a:br>
              <a:rPr lang="en-US" sz="1499" kern="0">
                <a:gradFill>
                  <a:gsLst>
                    <a:gs pos="1250">
                      <a:srgbClr val="353535"/>
                    </a:gs>
                    <a:gs pos="100000">
                      <a:srgbClr val="353535"/>
                    </a:gs>
                  </a:gsLst>
                  <a:lin ang="5400000" scaled="0"/>
                </a:gradFill>
                <a:latin typeface="Segoe UI"/>
              </a:rPr>
            </a:br>
            <a:r>
              <a:rPr lang="en-US" sz="1499" kern="0">
                <a:gradFill>
                  <a:gsLst>
                    <a:gs pos="1250">
                      <a:srgbClr val="353535"/>
                    </a:gs>
                    <a:gs pos="100000">
                      <a:srgbClr val="353535"/>
                    </a:gs>
                  </a:gsLst>
                  <a:lin ang="5400000" scaled="0"/>
                </a:gradFill>
                <a:latin typeface="Segoe UI"/>
              </a:rPr>
              <a:t>need to use?</a:t>
            </a:r>
          </a:p>
        </p:txBody>
      </p:sp>
      <p:sp>
        <p:nvSpPr>
          <p:cNvPr id="109" name="TextBox 108"/>
          <p:cNvSpPr txBox="1"/>
          <p:nvPr/>
        </p:nvSpPr>
        <p:spPr>
          <a:xfrm rot="736380">
            <a:off x="698813" y="3499112"/>
            <a:ext cx="1398140" cy="507575"/>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How can I </a:t>
            </a:r>
            <a:br>
              <a:rPr lang="en-US" sz="1499" kern="0">
                <a:gradFill>
                  <a:gsLst>
                    <a:gs pos="1250">
                      <a:srgbClr val="353535"/>
                    </a:gs>
                    <a:gs pos="100000">
                      <a:srgbClr val="353535"/>
                    </a:gs>
                  </a:gsLst>
                  <a:lin ang="5400000" scaled="0"/>
                </a:gradFill>
                <a:latin typeface="Segoe UI"/>
              </a:rPr>
            </a:br>
            <a:r>
              <a:rPr lang="en-US" sz="1499" b="1" kern="0">
                <a:gradFill>
                  <a:gsLst>
                    <a:gs pos="1250">
                      <a:srgbClr val="353535"/>
                    </a:gs>
                    <a:gs pos="100000">
                      <a:srgbClr val="353535"/>
                    </a:gs>
                  </a:gsLst>
                  <a:lin ang="5400000" scaled="0"/>
                </a:gradFill>
                <a:latin typeface="Segoe UI"/>
              </a:rPr>
              <a:t>scale</a:t>
            </a:r>
            <a:r>
              <a:rPr lang="en-US" sz="1499" kern="0">
                <a:gradFill>
                  <a:gsLst>
                    <a:gs pos="1250">
                      <a:srgbClr val="353535"/>
                    </a:gs>
                    <a:gs pos="100000">
                      <a:srgbClr val="353535"/>
                    </a:gs>
                  </a:gsLst>
                  <a:lin ang="5400000" scaled="0"/>
                </a:gradFill>
                <a:latin typeface="Segoe UI"/>
              </a:rPr>
              <a:t> my app?</a:t>
            </a:r>
          </a:p>
        </p:txBody>
      </p:sp>
      <p:sp>
        <p:nvSpPr>
          <p:cNvPr id="110" name="TextBox 109"/>
          <p:cNvSpPr txBox="1"/>
          <p:nvPr/>
        </p:nvSpPr>
        <p:spPr>
          <a:xfrm rot="20700000">
            <a:off x="9296519" y="1459609"/>
            <a:ext cx="2357874"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What happens in case of</a:t>
            </a:r>
          </a:p>
          <a:p>
            <a:pPr defTabSz="914049">
              <a:lnSpc>
                <a:spcPct val="90000"/>
              </a:lnSpc>
              <a:defRPr/>
            </a:pPr>
            <a:r>
              <a:rPr lang="en-US" sz="1499" b="1" kern="0">
                <a:gradFill>
                  <a:gsLst>
                    <a:gs pos="1250">
                      <a:srgbClr val="353535"/>
                    </a:gs>
                    <a:gs pos="100000">
                      <a:srgbClr val="353535"/>
                    </a:gs>
                  </a:gsLst>
                  <a:lin ang="5400000" scaled="0"/>
                </a:gradFill>
                <a:latin typeface="Segoe UI"/>
              </a:rPr>
              <a:t>server</a:t>
            </a:r>
            <a:r>
              <a:rPr lang="en-US" sz="1499" kern="0">
                <a:gradFill>
                  <a:gsLst>
                    <a:gs pos="1250">
                      <a:srgbClr val="353535"/>
                    </a:gs>
                    <a:gs pos="100000">
                      <a:srgbClr val="353535"/>
                    </a:gs>
                  </a:gsLst>
                  <a:lin ang="5400000" scaled="0"/>
                </a:gradFill>
                <a:latin typeface="Segoe UI"/>
              </a:rPr>
              <a:t> </a:t>
            </a:r>
            <a:r>
              <a:rPr lang="en-US" sz="1499" b="1" kern="0">
                <a:gradFill>
                  <a:gsLst>
                    <a:gs pos="1250">
                      <a:srgbClr val="353535"/>
                    </a:gs>
                    <a:gs pos="100000">
                      <a:srgbClr val="353535"/>
                    </a:gs>
                  </a:gsLst>
                  <a:lin ang="5400000" scaled="0"/>
                </a:gradFill>
                <a:latin typeface="Segoe UI"/>
              </a:rPr>
              <a:t>hardware</a:t>
            </a:r>
            <a:r>
              <a:rPr lang="en-US" sz="1499" kern="0">
                <a:gradFill>
                  <a:gsLst>
                    <a:gs pos="1250">
                      <a:srgbClr val="353535"/>
                    </a:gs>
                    <a:gs pos="100000">
                      <a:srgbClr val="353535"/>
                    </a:gs>
                  </a:gsLst>
                  <a:lin ang="5400000" scaled="0"/>
                </a:gradFill>
                <a:latin typeface="Segoe UI"/>
              </a:rPr>
              <a:t> failure?</a:t>
            </a:r>
          </a:p>
        </p:txBody>
      </p:sp>
      <p:sp>
        <p:nvSpPr>
          <p:cNvPr id="111" name="TextBox 110"/>
          <p:cNvSpPr txBox="1"/>
          <p:nvPr/>
        </p:nvSpPr>
        <p:spPr>
          <a:xfrm rot="164117">
            <a:off x="9942393" y="5915983"/>
            <a:ext cx="2074607" cy="507575"/>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How can I dynamically</a:t>
            </a:r>
            <a:br>
              <a:rPr lang="en-US" sz="1499" kern="0">
                <a:gradFill>
                  <a:gsLst>
                    <a:gs pos="1250">
                      <a:srgbClr val="353535"/>
                    </a:gs>
                    <a:gs pos="100000">
                      <a:srgbClr val="353535"/>
                    </a:gs>
                  </a:gsLst>
                  <a:lin ang="5400000" scaled="0"/>
                </a:gradFill>
                <a:latin typeface="Segoe UI"/>
              </a:rPr>
            </a:br>
            <a:r>
              <a:rPr lang="en-US" sz="1499" kern="0">
                <a:gradFill>
                  <a:gsLst>
                    <a:gs pos="1250">
                      <a:srgbClr val="353535"/>
                    </a:gs>
                    <a:gs pos="100000">
                      <a:srgbClr val="353535"/>
                    </a:gs>
                  </a:gsLst>
                  <a:lin ang="5400000" scaled="0"/>
                </a:gradFill>
                <a:latin typeface="Segoe UI"/>
              </a:rPr>
              <a:t>configure my app?</a:t>
            </a:r>
          </a:p>
        </p:txBody>
      </p:sp>
      <p:sp>
        <p:nvSpPr>
          <p:cNvPr id="112" name="TextBox 111"/>
          <p:cNvSpPr txBox="1"/>
          <p:nvPr/>
        </p:nvSpPr>
        <p:spPr>
          <a:xfrm rot="1660797">
            <a:off x="2325661" y="5066140"/>
            <a:ext cx="1540417"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Who </a:t>
            </a:r>
            <a:r>
              <a:rPr lang="en-US" sz="1499" b="1" kern="0">
                <a:gradFill>
                  <a:gsLst>
                    <a:gs pos="1250">
                      <a:srgbClr val="353535"/>
                    </a:gs>
                    <a:gs pos="100000">
                      <a:srgbClr val="353535"/>
                    </a:gs>
                  </a:gsLst>
                  <a:lin ang="5400000" scaled="0"/>
                </a:gradFill>
                <a:latin typeface="Segoe UI"/>
              </a:rPr>
              <a:t>monitors</a:t>
            </a:r>
            <a:r>
              <a:rPr lang="en-US" sz="1499" kern="0">
                <a:gradFill>
                  <a:gsLst>
                    <a:gs pos="1250">
                      <a:srgbClr val="353535"/>
                    </a:gs>
                    <a:gs pos="100000">
                      <a:srgbClr val="353535"/>
                    </a:gs>
                  </a:gsLst>
                  <a:lin ang="5400000" scaled="0"/>
                </a:gradFill>
                <a:latin typeface="Segoe UI"/>
              </a:rPr>
              <a:t> </a:t>
            </a:r>
          </a:p>
          <a:p>
            <a:pPr defTabSz="914049">
              <a:lnSpc>
                <a:spcPct val="90000"/>
              </a:lnSpc>
              <a:defRPr/>
            </a:pPr>
            <a:r>
              <a:rPr lang="en-US" sz="1499" kern="0">
                <a:gradFill>
                  <a:gsLst>
                    <a:gs pos="1250">
                      <a:srgbClr val="353535"/>
                    </a:gs>
                    <a:gs pos="100000">
                      <a:srgbClr val="353535"/>
                    </a:gs>
                  </a:gsLst>
                  <a:lin ang="5400000" scaled="0"/>
                </a:gradFill>
                <a:latin typeface="Segoe UI"/>
              </a:rPr>
              <a:t>my </a:t>
            </a:r>
            <a:r>
              <a:rPr lang="en-US" sz="1499" b="1" kern="0">
                <a:gradFill>
                  <a:gsLst>
                    <a:gs pos="1250">
                      <a:srgbClr val="353535"/>
                    </a:gs>
                    <a:gs pos="100000">
                      <a:srgbClr val="353535"/>
                    </a:gs>
                  </a:gsLst>
                  <a:lin ang="5400000" scaled="0"/>
                </a:gradFill>
                <a:latin typeface="Segoe UI"/>
              </a:rPr>
              <a:t>Servers</a:t>
            </a:r>
            <a:r>
              <a:rPr lang="en-US" sz="1499" kern="0">
                <a:gradFill>
                  <a:gsLst>
                    <a:gs pos="1250">
                      <a:srgbClr val="353535"/>
                    </a:gs>
                    <a:gs pos="100000">
                      <a:srgbClr val="353535"/>
                    </a:gs>
                  </a:gsLst>
                  <a:lin ang="5400000" scaled="0"/>
                </a:gradFill>
                <a:latin typeface="Segoe UI"/>
              </a:rPr>
              <a:t>?</a:t>
            </a:r>
          </a:p>
        </p:txBody>
      </p:sp>
      <p:sp>
        <p:nvSpPr>
          <p:cNvPr id="113" name="TextBox 112"/>
          <p:cNvSpPr txBox="1"/>
          <p:nvPr/>
        </p:nvSpPr>
        <p:spPr>
          <a:xfrm rot="20084240">
            <a:off x="7235920" y="2288948"/>
            <a:ext cx="1540417" cy="517680"/>
          </a:xfrm>
          <a:prstGeom prst="rect">
            <a:avLst/>
          </a:prstGeom>
          <a:noFill/>
        </p:spPr>
        <p:txBody>
          <a:bodyPr wrap="none" rtlCol="0">
            <a:spAutoFit/>
          </a:bodyPr>
          <a:lstStyle/>
          <a:p>
            <a:pPr defTabSz="914049">
              <a:lnSpc>
                <a:spcPct val="90000"/>
              </a:lnSpc>
              <a:defRPr/>
            </a:pPr>
            <a:r>
              <a:rPr lang="en-US" sz="1499" kern="0">
                <a:gradFill>
                  <a:gsLst>
                    <a:gs pos="1250">
                      <a:srgbClr val="353535"/>
                    </a:gs>
                    <a:gs pos="100000">
                      <a:srgbClr val="353535"/>
                    </a:gs>
                  </a:gsLst>
                  <a:lin ang="5400000" scaled="0"/>
                </a:gradFill>
                <a:latin typeface="Segoe UI"/>
              </a:rPr>
              <a:t>Who </a:t>
            </a:r>
            <a:r>
              <a:rPr lang="en-US" sz="1499" b="1" kern="0">
                <a:gradFill>
                  <a:gsLst>
                    <a:gs pos="1250">
                      <a:srgbClr val="353535"/>
                    </a:gs>
                    <a:gs pos="100000">
                      <a:srgbClr val="353535"/>
                    </a:gs>
                  </a:gsLst>
                  <a:lin ang="5400000" scaled="0"/>
                </a:gradFill>
                <a:latin typeface="Segoe UI"/>
              </a:rPr>
              <a:t>monitors</a:t>
            </a:r>
            <a:r>
              <a:rPr lang="en-US" sz="1499" kern="0">
                <a:gradFill>
                  <a:gsLst>
                    <a:gs pos="1250">
                      <a:srgbClr val="353535"/>
                    </a:gs>
                    <a:gs pos="100000">
                      <a:srgbClr val="353535"/>
                    </a:gs>
                  </a:gsLst>
                  <a:lin ang="5400000" scaled="0"/>
                </a:gradFill>
                <a:latin typeface="Segoe UI"/>
              </a:rPr>
              <a:t> </a:t>
            </a:r>
          </a:p>
          <a:p>
            <a:pPr defTabSz="914049">
              <a:lnSpc>
                <a:spcPct val="90000"/>
              </a:lnSpc>
              <a:defRPr/>
            </a:pPr>
            <a:r>
              <a:rPr lang="en-US" sz="1499" kern="0">
                <a:gradFill>
                  <a:gsLst>
                    <a:gs pos="1250">
                      <a:srgbClr val="353535"/>
                    </a:gs>
                    <a:gs pos="100000">
                      <a:srgbClr val="353535"/>
                    </a:gs>
                  </a:gsLst>
                  <a:lin ang="5400000" scaled="0"/>
                </a:gradFill>
                <a:latin typeface="Segoe UI"/>
              </a:rPr>
              <a:t>my </a:t>
            </a:r>
            <a:r>
              <a:rPr lang="en-US" sz="1499" b="1" kern="0">
                <a:gradFill>
                  <a:gsLst>
                    <a:gs pos="1250">
                      <a:srgbClr val="353535"/>
                    </a:gs>
                    <a:gs pos="100000">
                      <a:srgbClr val="353535"/>
                    </a:gs>
                  </a:gsLst>
                  <a:lin ang="5400000" scaled="0"/>
                </a:gradFill>
                <a:latin typeface="Segoe UI"/>
              </a:rPr>
              <a:t>App</a:t>
            </a:r>
            <a:r>
              <a:rPr lang="en-US" sz="1499" kern="0">
                <a:gradFill>
                  <a:gsLst>
                    <a:gs pos="1250">
                      <a:srgbClr val="353535"/>
                    </a:gs>
                    <a:gs pos="100000">
                      <a:srgbClr val="353535"/>
                    </a:gs>
                  </a:gsLst>
                  <a:lin ang="5400000" scaled="0"/>
                </a:gradFill>
                <a:latin typeface="Segoe UI"/>
              </a:rPr>
              <a:t>?</a:t>
            </a:r>
          </a:p>
        </p:txBody>
      </p:sp>
      <p:grpSp>
        <p:nvGrpSpPr>
          <p:cNvPr id="74" name="Group 73"/>
          <p:cNvGrpSpPr/>
          <p:nvPr/>
        </p:nvGrpSpPr>
        <p:grpSpPr>
          <a:xfrm>
            <a:off x="5547996" y="5326737"/>
            <a:ext cx="1340482" cy="1340482"/>
            <a:chOff x="5547902" y="4202399"/>
            <a:chExt cx="1340672" cy="1340672"/>
          </a:xfrm>
        </p:grpSpPr>
        <p:sp>
          <p:nvSpPr>
            <p:cNvPr id="79" name="Oval 78"/>
            <p:cNvSpPr/>
            <p:nvPr/>
          </p:nvSpPr>
          <p:spPr bwMode="auto">
            <a:xfrm>
              <a:off x="5547902" y="4202399"/>
              <a:ext cx="1340672" cy="1340672"/>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1" name="Group 80"/>
            <p:cNvGrpSpPr/>
            <p:nvPr/>
          </p:nvGrpSpPr>
          <p:grpSpPr>
            <a:xfrm>
              <a:off x="5882043" y="4461171"/>
              <a:ext cx="744667" cy="794664"/>
              <a:chOff x="2084593" y="2157479"/>
              <a:chExt cx="958326" cy="1022668"/>
            </a:xfrm>
          </p:grpSpPr>
          <p:grpSp>
            <p:nvGrpSpPr>
              <p:cNvPr id="89" name="Group 4"/>
              <p:cNvGrpSpPr>
                <a:grpSpLocks noChangeAspect="1"/>
              </p:cNvGrpSpPr>
              <p:nvPr/>
            </p:nvGrpSpPr>
            <p:grpSpPr bwMode="auto">
              <a:xfrm>
                <a:off x="2084593" y="2157479"/>
                <a:ext cx="475727" cy="1022668"/>
                <a:chOff x="7" y="12"/>
                <a:chExt cx="167" cy="359"/>
              </a:xfrm>
            </p:grpSpPr>
            <p:sp>
              <p:nvSpPr>
                <p:cNvPr id="121" name="Rectangle 5"/>
                <p:cNvSpPr>
                  <a:spLocks noChangeArrowheads="1"/>
                </p:cNvSpPr>
                <p:nvPr/>
              </p:nvSpPr>
              <p:spPr bwMode="auto">
                <a:xfrm>
                  <a:off x="7" y="45"/>
                  <a:ext cx="167" cy="326"/>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3" name="Rectangle 7"/>
                <p:cNvSpPr>
                  <a:spLocks noChangeArrowheads="1"/>
                </p:cNvSpPr>
                <p:nvPr/>
              </p:nvSpPr>
              <p:spPr bwMode="auto">
                <a:xfrm>
                  <a:off x="42" y="232"/>
                  <a:ext cx="25" cy="2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4" name="Rectangle 8"/>
                <p:cNvSpPr>
                  <a:spLocks noChangeArrowheads="1"/>
                </p:cNvSpPr>
                <p:nvPr/>
              </p:nvSpPr>
              <p:spPr bwMode="auto">
                <a:xfrm>
                  <a:off x="114" y="232"/>
                  <a:ext cx="26" cy="2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5" name="Rectangle 9"/>
                <p:cNvSpPr>
                  <a:spLocks noChangeArrowheads="1"/>
                </p:cNvSpPr>
                <p:nvPr/>
              </p:nvSpPr>
              <p:spPr bwMode="auto">
                <a:xfrm>
                  <a:off x="42" y="164"/>
                  <a:ext cx="25" cy="2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6" name="Rectangle 10"/>
                <p:cNvSpPr>
                  <a:spLocks noChangeArrowheads="1"/>
                </p:cNvSpPr>
                <p:nvPr/>
              </p:nvSpPr>
              <p:spPr bwMode="auto">
                <a:xfrm>
                  <a:off x="114" y="164"/>
                  <a:ext cx="26" cy="2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7" name="Rectangle 11"/>
                <p:cNvSpPr>
                  <a:spLocks noChangeArrowheads="1"/>
                </p:cNvSpPr>
                <p:nvPr/>
              </p:nvSpPr>
              <p:spPr bwMode="auto">
                <a:xfrm>
                  <a:off x="42" y="98"/>
                  <a:ext cx="25" cy="24"/>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8" name="Rectangle 12"/>
                <p:cNvSpPr>
                  <a:spLocks noChangeArrowheads="1"/>
                </p:cNvSpPr>
                <p:nvPr/>
              </p:nvSpPr>
              <p:spPr bwMode="auto">
                <a:xfrm>
                  <a:off x="114" y="98"/>
                  <a:ext cx="26" cy="24"/>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9" name="Rectangle 13"/>
                <p:cNvSpPr>
                  <a:spLocks noChangeArrowheads="1"/>
                </p:cNvSpPr>
                <p:nvPr/>
              </p:nvSpPr>
              <p:spPr bwMode="auto">
                <a:xfrm>
                  <a:off x="31" y="12"/>
                  <a:ext cx="47" cy="33"/>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14" name="Group 113"/>
              <p:cNvGrpSpPr/>
              <p:nvPr/>
            </p:nvGrpSpPr>
            <p:grpSpPr>
              <a:xfrm>
                <a:off x="2561534" y="2758439"/>
                <a:ext cx="475727" cy="421466"/>
                <a:chOff x="2779974" y="2727959"/>
                <a:chExt cx="475727" cy="421466"/>
              </a:xfrm>
            </p:grpSpPr>
            <p:sp>
              <p:nvSpPr>
                <p:cNvPr id="116" name="Rectangle 5"/>
                <p:cNvSpPr>
                  <a:spLocks noChangeArrowheads="1"/>
                </p:cNvSpPr>
                <p:nvPr/>
              </p:nvSpPr>
              <p:spPr bwMode="auto">
                <a:xfrm>
                  <a:off x="2779974" y="2727959"/>
                  <a:ext cx="475727" cy="42146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8" name="Rectangle 7"/>
                <p:cNvSpPr>
                  <a:spLocks noChangeArrowheads="1"/>
                </p:cNvSpPr>
                <p:nvPr/>
              </p:nvSpPr>
              <p:spPr bwMode="auto">
                <a:xfrm>
                  <a:off x="2879677" y="2829662"/>
                  <a:ext cx="71217" cy="71216"/>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9" name="Rectangle 8"/>
                <p:cNvSpPr>
                  <a:spLocks noChangeArrowheads="1"/>
                </p:cNvSpPr>
                <p:nvPr/>
              </p:nvSpPr>
              <p:spPr bwMode="auto">
                <a:xfrm>
                  <a:off x="3084781" y="2829662"/>
                  <a:ext cx="74065" cy="71216"/>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0" name="Rectangle 9"/>
                <p:cNvSpPr>
                  <a:spLocks noChangeArrowheads="1"/>
                </p:cNvSpPr>
                <p:nvPr/>
              </p:nvSpPr>
              <p:spPr bwMode="auto">
                <a:xfrm>
                  <a:off x="2879677" y="3004253"/>
                  <a:ext cx="71217" cy="71216"/>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115" name="Isosceles Triangle 114"/>
              <p:cNvSpPr/>
              <p:nvPr/>
            </p:nvSpPr>
            <p:spPr bwMode="auto">
              <a:xfrm>
                <a:off x="2560320" y="2537142"/>
                <a:ext cx="482599" cy="221297"/>
              </a:xfrm>
              <a:prstGeom prst="triangle">
                <a:avLst>
                  <a:gd name="adj" fmla="val 0"/>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err="1">
                  <a:solidFill>
                    <a:srgbClr val="353535"/>
                  </a:solidFill>
                  <a:latin typeface="Segoe UI Semilight"/>
                </a:endParaRPr>
              </a:p>
            </p:txBody>
          </p:sp>
        </p:grpSp>
      </p:grpSp>
      <p:grpSp>
        <p:nvGrpSpPr>
          <p:cNvPr id="130" name="Group 129"/>
          <p:cNvGrpSpPr/>
          <p:nvPr/>
        </p:nvGrpSpPr>
        <p:grpSpPr>
          <a:xfrm>
            <a:off x="5547996" y="2846137"/>
            <a:ext cx="1340482" cy="1340482"/>
            <a:chOff x="5547902" y="2127586"/>
            <a:chExt cx="1340672" cy="1340672"/>
          </a:xfrm>
          <a:solidFill>
            <a:srgbClr val="7030A0"/>
          </a:solidFill>
        </p:grpSpPr>
        <p:sp>
          <p:nvSpPr>
            <p:cNvPr id="131" name="Oval 130"/>
            <p:cNvSpPr/>
            <p:nvPr/>
          </p:nvSpPr>
          <p:spPr bwMode="auto">
            <a:xfrm>
              <a:off x="5547902" y="2127586"/>
              <a:ext cx="1340672" cy="1340672"/>
            </a:xfrm>
            <a:prstGeom prst="ellipse">
              <a:avLst/>
            </a:prstGeom>
            <a:grp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16"/>
            <p:cNvGrpSpPr>
              <a:grpSpLocks noChangeAspect="1"/>
            </p:cNvGrpSpPr>
            <p:nvPr/>
          </p:nvGrpSpPr>
          <p:grpSpPr bwMode="auto">
            <a:xfrm>
              <a:off x="5824049" y="2333627"/>
              <a:ext cx="770389" cy="891106"/>
              <a:chOff x="13" y="7"/>
              <a:chExt cx="351" cy="406"/>
            </a:xfrm>
            <a:grpFill/>
          </p:grpSpPr>
          <p:sp>
            <p:nvSpPr>
              <p:cNvPr id="13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3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35" name="Line 19"/>
              <p:cNvSpPr>
                <a:spLocks noChangeShapeType="1"/>
              </p:cNvSpPr>
              <p:nvPr/>
            </p:nvSpPr>
            <p:spPr bwMode="auto">
              <a:xfrm>
                <a:off x="288" y="282"/>
                <a:ext cx="0" cy="93"/>
              </a:xfrm>
              <a:prstGeom prst="line">
                <a:avLst/>
              </a:pr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3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3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38" name="Line 22"/>
              <p:cNvSpPr>
                <a:spLocks noChangeShapeType="1"/>
              </p:cNvSpPr>
              <p:nvPr/>
            </p:nvSpPr>
            <p:spPr bwMode="auto">
              <a:xfrm>
                <a:off x="89" y="282"/>
                <a:ext cx="0" cy="93"/>
              </a:xfrm>
              <a:prstGeom prst="line">
                <a:avLst/>
              </a:pr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3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2" name="Line 26"/>
              <p:cNvSpPr>
                <a:spLocks noChangeShapeType="1"/>
              </p:cNvSpPr>
              <p:nvPr/>
            </p:nvSpPr>
            <p:spPr bwMode="auto">
              <a:xfrm>
                <a:off x="189" y="96"/>
                <a:ext cx="0" cy="87"/>
              </a:xfrm>
              <a:prstGeom prst="line">
                <a:avLst/>
              </a:pr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grpSp>
      <p:grpSp>
        <p:nvGrpSpPr>
          <p:cNvPr id="145" name="Group 144"/>
          <p:cNvGrpSpPr/>
          <p:nvPr/>
        </p:nvGrpSpPr>
        <p:grpSpPr>
          <a:xfrm>
            <a:off x="2775639" y="2846137"/>
            <a:ext cx="1340482" cy="1340482"/>
            <a:chOff x="2775150" y="2127586"/>
            <a:chExt cx="1340672" cy="1340672"/>
          </a:xfrm>
        </p:grpSpPr>
        <p:sp>
          <p:nvSpPr>
            <p:cNvPr id="146" name="Oval 145"/>
            <p:cNvSpPr/>
            <p:nvPr/>
          </p:nvSpPr>
          <p:spPr bwMode="auto">
            <a:xfrm>
              <a:off x="2775150" y="2127586"/>
              <a:ext cx="1340672" cy="1340672"/>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2"/>
            </a:solidFill>
            <a:ln w="41275">
              <a:solidFill>
                <a:srgbClr val="EAEAEA"/>
              </a:solidFill>
              <a:miter lim="800000"/>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48" name="Group 147"/>
          <p:cNvGrpSpPr/>
          <p:nvPr/>
        </p:nvGrpSpPr>
        <p:grpSpPr>
          <a:xfrm>
            <a:off x="8320354" y="2846137"/>
            <a:ext cx="1340482" cy="1340482"/>
            <a:chOff x="8320652" y="2127586"/>
            <a:chExt cx="1340672" cy="1340672"/>
          </a:xfrm>
        </p:grpSpPr>
        <p:sp>
          <p:nvSpPr>
            <p:cNvPr id="149" name="Oval 148"/>
            <p:cNvSpPr/>
            <p:nvPr/>
          </p:nvSpPr>
          <p:spPr bwMode="auto">
            <a:xfrm>
              <a:off x="8320652" y="2127586"/>
              <a:ext cx="1340672" cy="1340672"/>
            </a:xfrm>
            <a:prstGeom prst="ellipse">
              <a:avLst/>
            </a:prstGeom>
            <a:solidFill>
              <a:srgbClr val="7030A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0" name="Group 8"/>
            <p:cNvGrpSpPr>
              <a:grpSpLocks noChangeAspect="1"/>
            </p:cNvGrpSpPr>
            <p:nvPr/>
          </p:nvGrpSpPr>
          <p:grpSpPr bwMode="auto">
            <a:xfrm>
              <a:off x="8561965" y="2577338"/>
              <a:ext cx="897974" cy="451613"/>
              <a:chOff x="7" y="12"/>
              <a:chExt cx="342" cy="172"/>
            </a:xfrm>
          </p:grpSpPr>
          <p:sp>
            <p:nvSpPr>
              <p:cNvPr id="151" name="Rectangle 9"/>
              <p:cNvSpPr>
                <a:spLocks noChangeArrowheads="1"/>
              </p:cNvSpPr>
              <p:nvPr/>
            </p:nvSpPr>
            <p:spPr bwMode="auto">
              <a:xfrm>
                <a:off x="7" y="64"/>
                <a:ext cx="87" cy="120"/>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2" name="Rectangle 10"/>
              <p:cNvSpPr>
                <a:spLocks noChangeArrowheads="1"/>
              </p:cNvSpPr>
              <p:nvPr/>
            </p:nvSpPr>
            <p:spPr bwMode="auto">
              <a:xfrm>
                <a:off x="195" y="76"/>
                <a:ext cx="154" cy="10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3" name="Line 11"/>
              <p:cNvSpPr>
                <a:spLocks noChangeShapeType="1"/>
              </p:cNvSpPr>
              <p:nvPr/>
            </p:nvSpPr>
            <p:spPr bwMode="auto">
              <a:xfrm flipV="1">
                <a:off x="311" y="124"/>
                <a:ext cx="0" cy="17"/>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cxnSp>
        <p:nvCxnSpPr>
          <p:cNvPr id="156" name="Straight Arrow Connector 155"/>
          <p:cNvCxnSpPr>
            <a:cxnSpLocks/>
          </p:cNvCxnSpPr>
          <p:nvPr/>
        </p:nvCxnSpPr>
        <p:spPr>
          <a:xfrm>
            <a:off x="4228370" y="3491386"/>
            <a:ext cx="1207375"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cxnSpLocks/>
          </p:cNvCxnSpPr>
          <p:nvPr/>
        </p:nvCxnSpPr>
        <p:spPr>
          <a:xfrm flipH="1">
            <a:off x="7000728" y="3491386"/>
            <a:ext cx="1207375"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p:cNvCxnSpPr>
          <p:nvPr/>
        </p:nvCxnSpPr>
        <p:spPr>
          <a:xfrm>
            <a:off x="6213406" y="4283946"/>
            <a:ext cx="0" cy="940953"/>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E435704-DE17-4AF8-85BC-B76CF6F99CA1}"/>
              </a:ext>
            </a:extLst>
          </p:cNvPr>
          <p:cNvSpPr/>
          <p:nvPr/>
        </p:nvSpPr>
        <p:spPr bwMode="auto">
          <a:xfrm>
            <a:off x="2279560" y="4849018"/>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a:extLst>
              <a:ext uri="{FF2B5EF4-FFF2-40B4-BE49-F238E27FC236}">
                <a16:creationId xmlns:a16="http://schemas.microsoft.com/office/drawing/2014/main" id="{ABC6CD23-2D56-4B88-9B63-721A1859458A}"/>
              </a:ext>
            </a:extLst>
          </p:cNvPr>
          <p:cNvSpPr/>
          <p:nvPr/>
        </p:nvSpPr>
        <p:spPr bwMode="auto">
          <a:xfrm>
            <a:off x="470147" y="2166207"/>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A4F555A0-3CDD-4971-AC13-16BD03A93CC1}"/>
              </a:ext>
            </a:extLst>
          </p:cNvPr>
          <p:cNvSpPr/>
          <p:nvPr/>
        </p:nvSpPr>
        <p:spPr bwMode="auto">
          <a:xfrm>
            <a:off x="990241" y="2887452"/>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a:extLst>
              <a:ext uri="{FF2B5EF4-FFF2-40B4-BE49-F238E27FC236}">
                <a16:creationId xmlns:a16="http://schemas.microsoft.com/office/drawing/2014/main" id="{E1C87953-9B92-4923-BA60-B6E3E5C8BD7E}"/>
              </a:ext>
            </a:extLst>
          </p:cNvPr>
          <p:cNvSpPr/>
          <p:nvPr/>
        </p:nvSpPr>
        <p:spPr bwMode="auto">
          <a:xfrm>
            <a:off x="592262" y="3486944"/>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7560F16E-6B87-47E2-A7B8-B8DA443C6F87}"/>
              </a:ext>
            </a:extLst>
          </p:cNvPr>
          <p:cNvSpPr/>
          <p:nvPr/>
        </p:nvSpPr>
        <p:spPr bwMode="auto">
          <a:xfrm>
            <a:off x="4637866" y="2197481"/>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A0C0D26F-C7A0-4F85-9530-D9E700B07D16}"/>
              </a:ext>
            </a:extLst>
          </p:cNvPr>
          <p:cNvSpPr/>
          <p:nvPr/>
        </p:nvSpPr>
        <p:spPr bwMode="auto">
          <a:xfrm>
            <a:off x="2786928" y="1566766"/>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5472AF1-C903-4C92-B7FB-AD3885252ACC}"/>
              </a:ext>
            </a:extLst>
          </p:cNvPr>
          <p:cNvSpPr/>
          <p:nvPr/>
        </p:nvSpPr>
        <p:spPr bwMode="auto">
          <a:xfrm>
            <a:off x="6705475" y="1498623"/>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3F80B2C8-1524-4083-8385-2A7125742483}"/>
              </a:ext>
            </a:extLst>
          </p:cNvPr>
          <p:cNvSpPr/>
          <p:nvPr/>
        </p:nvSpPr>
        <p:spPr bwMode="auto">
          <a:xfrm>
            <a:off x="7171030" y="2852816"/>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D66E243B-338A-4C9E-9E3F-482E43DF07AD}"/>
              </a:ext>
            </a:extLst>
          </p:cNvPr>
          <p:cNvSpPr/>
          <p:nvPr/>
        </p:nvSpPr>
        <p:spPr bwMode="auto">
          <a:xfrm>
            <a:off x="518273" y="5456560"/>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2F3168EF-CAE9-41B1-BE1F-E1D4D8487374}"/>
              </a:ext>
            </a:extLst>
          </p:cNvPr>
          <p:cNvSpPr/>
          <p:nvPr/>
        </p:nvSpPr>
        <p:spPr bwMode="auto">
          <a:xfrm>
            <a:off x="501312" y="6276181"/>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a:extLst>
              <a:ext uri="{FF2B5EF4-FFF2-40B4-BE49-F238E27FC236}">
                <a16:creationId xmlns:a16="http://schemas.microsoft.com/office/drawing/2014/main" id="{3F9724FC-19FC-4649-A2EB-57772A38B234}"/>
              </a:ext>
            </a:extLst>
          </p:cNvPr>
          <p:cNvSpPr/>
          <p:nvPr/>
        </p:nvSpPr>
        <p:spPr bwMode="auto">
          <a:xfrm>
            <a:off x="4259718" y="5627121"/>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a:extLst>
              <a:ext uri="{FF2B5EF4-FFF2-40B4-BE49-F238E27FC236}">
                <a16:creationId xmlns:a16="http://schemas.microsoft.com/office/drawing/2014/main" id="{D780D295-2838-405B-B1F1-AEB968FA2D71}"/>
              </a:ext>
            </a:extLst>
          </p:cNvPr>
          <p:cNvSpPr/>
          <p:nvPr/>
        </p:nvSpPr>
        <p:spPr bwMode="auto">
          <a:xfrm>
            <a:off x="9164760" y="2068579"/>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5605292E-D5D1-4DC9-AC50-9CC44723C61B}"/>
              </a:ext>
            </a:extLst>
          </p:cNvPr>
          <p:cNvSpPr/>
          <p:nvPr/>
        </p:nvSpPr>
        <p:spPr bwMode="auto">
          <a:xfrm>
            <a:off x="10089173" y="3573574"/>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5CA3E538-9885-4AAD-B9BE-03967801204C}"/>
              </a:ext>
            </a:extLst>
          </p:cNvPr>
          <p:cNvSpPr/>
          <p:nvPr/>
        </p:nvSpPr>
        <p:spPr bwMode="auto">
          <a:xfrm>
            <a:off x="10168778" y="2366003"/>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593CF400-AAAE-42A8-9E46-BEB95F9CABD7}"/>
              </a:ext>
            </a:extLst>
          </p:cNvPr>
          <p:cNvSpPr/>
          <p:nvPr/>
        </p:nvSpPr>
        <p:spPr bwMode="auto">
          <a:xfrm>
            <a:off x="9051600" y="5200046"/>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C6C1268B-F976-4642-9BF3-BE4FFB6CADCD}"/>
              </a:ext>
            </a:extLst>
          </p:cNvPr>
          <p:cNvSpPr/>
          <p:nvPr/>
        </p:nvSpPr>
        <p:spPr bwMode="auto">
          <a:xfrm>
            <a:off x="9780838" y="6059140"/>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0604892F-8EC5-4317-8D67-30EC1A566E3D}"/>
              </a:ext>
            </a:extLst>
          </p:cNvPr>
          <p:cNvSpPr/>
          <p:nvPr/>
        </p:nvSpPr>
        <p:spPr bwMode="auto">
          <a:xfrm>
            <a:off x="7265885" y="5539316"/>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68D9A948-71C3-4415-801B-01B90DF06FBF}"/>
              </a:ext>
            </a:extLst>
          </p:cNvPr>
          <p:cNvSpPr/>
          <p:nvPr/>
        </p:nvSpPr>
        <p:spPr bwMode="auto">
          <a:xfrm>
            <a:off x="7428587" y="6236982"/>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876EC3B9-B338-4549-BDC4-B8FC5A715248}"/>
              </a:ext>
            </a:extLst>
          </p:cNvPr>
          <p:cNvSpPr/>
          <p:nvPr/>
        </p:nvSpPr>
        <p:spPr bwMode="auto">
          <a:xfrm>
            <a:off x="6914237" y="4605032"/>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D70C06D2-D29A-4021-83F0-B6FC1F05B5D2}"/>
              </a:ext>
            </a:extLst>
          </p:cNvPr>
          <p:cNvSpPr/>
          <p:nvPr/>
        </p:nvSpPr>
        <p:spPr bwMode="auto">
          <a:xfrm>
            <a:off x="9910597" y="4238942"/>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5021EAA3-0A78-4943-9096-0033F1E98E30}"/>
              </a:ext>
            </a:extLst>
          </p:cNvPr>
          <p:cNvSpPr/>
          <p:nvPr/>
        </p:nvSpPr>
        <p:spPr bwMode="auto">
          <a:xfrm>
            <a:off x="2442991" y="6241992"/>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Oval 165">
            <a:extLst>
              <a:ext uri="{FF2B5EF4-FFF2-40B4-BE49-F238E27FC236}">
                <a16:creationId xmlns:a16="http://schemas.microsoft.com/office/drawing/2014/main" id="{DFAF05F0-41B1-4177-BD93-F30D31B37B55}"/>
              </a:ext>
            </a:extLst>
          </p:cNvPr>
          <p:cNvSpPr/>
          <p:nvPr/>
        </p:nvSpPr>
        <p:spPr bwMode="auto">
          <a:xfrm>
            <a:off x="3534004" y="4799807"/>
            <a:ext cx="91440" cy="91440"/>
          </a:xfrm>
          <a:prstGeom prst="ellipse">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237626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ppt_w</p:attrName>
                                        </p:attrNameLst>
                                      </p:cBhvr>
                                      <p:tavLst>
                                        <p:tav tm="0">
                                          <p:val>
                                            <p:fltVal val="0"/>
                                          </p:val>
                                        </p:tav>
                                        <p:tav tm="100000">
                                          <p:val>
                                            <p:strVal val="#ppt_w"/>
                                          </p:val>
                                        </p:tav>
                                      </p:tavLst>
                                    </p:anim>
                                    <p:anim calcmode="lin" valueType="num">
                                      <p:cBhvr>
                                        <p:cTn id="8" dur="500" fill="hold"/>
                                        <p:tgtEl>
                                          <p:spTgt spid="145"/>
                                        </p:tgtEl>
                                        <p:attrNameLst>
                                          <p:attrName>ppt_h</p:attrName>
                                        </p:attrNameLst>
                                      </p:cBhvr>
                                      <p:tavLst>
                                        <p:tav tm="0">
                                          <p:val>
                                            <p:fltVal val="0"/>
                                          </p:val>
                                        </p:tav>
                                        <p:tav tm="100000">
                                          <p:val>
                                            <p:strVal val="#ppt_h"/>
                                          </p:val>
                                        </p:tav>
                                      </p:tavLst>
                                    </p:anim>
                                    <p:animEffect transition="in" filter="fade">
                                      <p:cBhvr>
                                        <p:cTn id="9" dur="500"/>
                                        <p:tgtEl>
                                          <p:spTgt spid="145"/>
                                        </p:tgtEl>
                                      </p:cBhvr>
                                    </p:animEffect>
                                  </p:childTnLst>
                                </p:cTn>
                              </p:par>
                              <p:par>
                                <p:cTn id="10" presetID="53" presetClass="entr" presetSubtype="16"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 calcmode="lin" valueType="num">
                                      <p:cBhvr>
                                        <p:cTn id="12" dur="500" fill="hold"/>
                                        <p:tgtEl>
                                          <p:spTgt spid="130"/>
                                        </p:tgtEl>
                                        <p:attrNameLst>
                                          <p:attrName>ppt_w</p:attrName>
                                        </p:attrNameLst>
                                      </p:cBhvr>
                                      <p:tavLst>
                                        <p:tav tm="0">
                                          <p:val>
                                            <p:fltVal val="0"/>
                                          </p:val>
                                        </p:tav>
                                        <p:tav tm="100000">
                                          <p:val>
                                            <p:strVal val="#ppt_w"/>
                                          </p:val>
                                        </p:tav>
                                      </p:tavLst>
                                    </p:anim>
                                    <p:anim calcmode="lin" valueType="num">
                                      <p:cBhvr>
                                        <p:cTn id="13" dur="500" fill="hold"/>
                                        <p:tgtEl>
                                          <p:spTgt spid="130"/>
                                        </p:tgtEl>
                                        <p:attrNameLst>
                                          <p:attrName>ppt_h</p:attrName>
                                        </p:attrNameLst>
                                      </p:cBhvr>
                                      <p:tavLst>
                                        <p:tav tm="0">
                                          <p:val>
                                            <p:fltVal val="0"/>
                                          </p:val>
                                        </p:tav>
                                        <p:tav tm="100000">
                                          <p:val>
                                            <p:strVal val="#ppt_h"/>
                                          </p:val>
                                        </p:tav>
                                      </p:tavLst>
                                    </p:anim>
                                    <p:animEffect transition="in" filter="fade">
                                      <p:cBhvr>
                                        <p:cTn id="14" dur="500"/>
                                        <p:tgtEl>
                                          <p:spTgt spid="130"/>
                                        </p:tgtEl>
                                      </p:cBhvr>
                                    </p:animEffect>
                                  </p:childTnLst>
                                </p:cTn>
                              </p:par>
                              <p:par>
                                <p:cTn id="15" presetID="53" presetClass="entr" presetSubtype="16" fill="hold" nodeType="withEffect">
                                  <p:stCondLst>
                                    <p:cond delay="0"/>
                                  </p:stCondLst>
                                  <p:childTnLst>
                                    <p:set>
                                      <p:cBhvr>
                                        <p:cTn id="16" dur="1" fill="hold">
                                          <p:stCondLst>
                                            <p:cond delay="0"/>
                                          </p:stCondLst>
                                        </p:cTn>
                                        <p:tgtEl>
                                          <p:spTgt spid="148"/>
                                        </p:tgtEl>
                                        <p:attrNameLst>
                                          <p:attrName>style.visibility</p:attrName>
                                        </p:attrNameLst>
                                      </p:cBhvr>
                                      <p:to>
                                        <p:strVal val="visible"/>
                                      </p:to>
                                    </p:set>
                                    <p:anim calcmode="lin" valueType="num">
                                      <p:cBhvr>
                                        <p:cTn id="17" dur="500" fill="hold"/>
                                        <p:tgtEl>
                                          <p:spTgt spid="148"/>
                                        </p:tgtEl>
                                        <p:attrNameLst>
                                          <p:attrName>ppt_w</p:attrName>
                                        </p:attrNameLst>
                                      </p:cBhvr>
                                      <p:tavLst>
                                        <p:tav tm="0">
                                          <p:val>
                                            <p:fltVal val="0"/>
                                          </p:val>
                                        </p:tav>
                                        <p:tav tm="100000">
                                          <p:val>
                                            <p:strVal val="#ppt_w"/>
                                          </p:val>
                                        </p:tav>
                                      </p:tavLst>
                                    </p:anim>
                                    <p:anim calcmode="lin" valueType="num">
                                      <p:cBhvr>
                                        <p:cTn id="18" dur="500" fill="hold"/>
                                        <p:tgtEl>
                                          <p:spTgt spid="148"/>
                                        </p:tgtEl>
                                        <p:attrNameLst>
                                          <p:attrName>ppt_h</p:attrName>
                                        </p:attrNameLst>
                                      </p:cBhvr>
                                      <p:tavLst>
                                        <p:tav tm="0">
                                          <p:val>
                                            <p:fltVal val="0"/>
                                          </p:val>
                                        </p:tav>
                                        <p:tav tm="100000">
                                          <p:val>
                                            <p:strVal val="#ppt_h"/>
                                          </p:val>
                                        </p:tav>
                                      </p:tavLst>
                                    </p:anim>
                                    <p:animEffect transition="in" filter="fade">
                                      <p:cBhvr>
                                        <p:cTn id="19" dur="500"/>
                                        <p:tgtEl>
                                          <p:spTgt spid="148"/>
                                        </p:tgtEl>
                                      </p:cBhvr>
                                    </p:animEffect>
                                  </p:childTnLst>
                                </p:cTn>
                              </p:par>
                              <p:par>
                                <p:cTn id="20" presetID="53" presetClass="entr" presetSubtype="16"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par>
                                <p:cTn id="25" presetID="22" presetClass="entr" presetSubtype="8" fill="hold" nodeType="with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wipe(left)">
                                      <p:cBhvr>
                                        <p:cTn id="27" dur="500"/>
                                        <p:tgtEl>
                                          <p:spTgt spid="156"/>
                                        </p:tgtEl>
                                      </p:cBhvr>
                                    </p:animEffect>
                                  </p:childTnLst>
                                </p:cTn>
                              </p:par>
                              <p:par>
                                <p:cTn id="28" presetID="22" presetClass="entr" presetSubtype="2" fill="hold" nodeType="with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wipe(right)">
                                      <p:cBhvr>
                                        <p:cTn id="30" dur="500"/>
                                        <p:tgtEl>
                                          <p:spTgt spid="157"/>
                                        </p:tgtEl>
                                      </p:cBhvr>
                                    </p:animEffect>
                                  </p:childTnLst>
                                </p:cTn>
                              </p:par>
                              <p:par>
                                <p:cTn id="31" presetID="22" presetClass="entr" presetSubtype="4"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animEffect transition="in" filter="wipe(down)">
                                      <p:cBhvr>
                                        <p:cTn id="33" dur="500"/>
                                        <p:tgtEl>
                                          <p:spTgt spid="15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1000"/>
                                        <p:tgtEl>
                                          <p:spTgt spid="9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1000"/>
                                        <p:tgtEl>
                                          <p:spTgt spid="98"/>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1000"/>
                                        <p:tgtEl>
                                          <p:spTgt spid="100"/>
                                        </p:tgtEl>
                                      </p:cBhvr>
                                    </p:animEffect>
                                  </p:childTnLst>
                                </p:cTn>
                              </p:par>
                              <p:par>
                                <p:cTn id="47" presetID="10" presetClass="entr" presetSubtype="0" fill="hold" grpId="0" nodeType="withEffect">
                                  <p:stCondLst>
                                    <p:cond delay="40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1000"/>
                                        <p:tgtEl>
                                          <p:spTgt spid="10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1000"/>
                                        <p:tgtEl>
                                          <p:spTgt spid="103"/>
                                        </p:tgtEl>
                                      </p:cBhvr>
                                    </p:animEffect>
                                  </p:childTnLst>
                                </p:cTn>
                              </p:par>
                              <p:par>
                                <p:cTn id="53" presetID="10" presetClass="entr" presetSubtype="0" fill="hold" grpId="0" nodeType="withEffect">
                                  <p:stCondLst>
                                    <p:cond delay="50"/>
                                  </p:stCondLst>
                                  <p:childTnLst>
                                    <p:set>
                                      <p:cBhvr>
                                        <p:cTn id="54" dur="1" fill="hold">
                                          <p:stCondLst>
                                            <p:cond delay="0"/>
                                          </p:stCondLst>
                                        </p:cTn>
                                        <p:tgtEl>
                                          <p:spTgt spid="110"/>
                                        </p:tgtEl>
                                        <p:attrNameLst>
                                          <p:attrName>style.visibility</p:attrName>
                                        </p:attrNameLst>
                                      </p:cBhvr>
                                      <p:to>
                                        <p:strVal val="visible"/>
                                      </p:to>
                                    </p:set>
                                    <p:animEffect transition="in" filter="fade">
                                      <p:cBhvr>
                                        <p:cTn id="55" dur="1000"/>
                                        <p:tgtEl>
                                          <p:spTgt spid="110"/>
                                        </p:tgtEl>
                                      </p:cBhvr>
                                    </p:animEffect>
                                  </p:childTnLst>
                                </p:cTn>
                              </p:par>
                              <p:par>
                                <p:cTn id="56" presetID="10" presetClass="entr" presetSubtype="0" fill="hold" grpId="0" nodeType="withEffect">
                                  <p:stCondLst>
                                    <p:cond delay="15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1000"/>
                                        <p:tgtEl>
                                          <p:spTgt spid="107"/>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1000"/>
                                        <p:tgtEl>
                                          <p:spTgt spid="113"/>
                                        </p:tgtEl>
                                      </p:cBhvr>
                                    </p:animEffect>
                                  </p:childTnLst>
                                </p:cTn>
                              </p:par>
                              <p:par>
                                <p:cTn id="62" presetID="10" presetClass="entr" presetSubtype="0" fill="hold" grpId="0" nodeType="withEffect">
                                  <p:stCondLst>
                                    <p:cond delay="35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1000"/>
                                        <p:tgtEl>
                                          <p:spTgt spid="108"/>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1000"/>
                                        <p:tgtEl>
                                          <p:spTgt spid="106"/>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1000"/>
                                        <p:tgtEl>
                                          <p:spTgt spid="97"/>
                                        </p:tgtEl>
                                      </p:cBhvr>
                                    </p:animEffect>
                                  </p:childTnLst>
                                </p:cTn>
                              </p:par>
                              <p:par>
                                <p:cTn id="71" presetID="10" presetClass="entr" presetSubtype="0" fill="hold" grpId="0" nodeType="withEffect">
                                  <p:stCondLst>
                                    <p:cond delay="60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1000"/>
                                        <p:tgtEl>
                                          <p:spTgt spid="101"/>
                                        </p:tgtEl>
                                      </p:cBhvr>
                                    </p:animEffect>
                                  </p:childTnLst>
                                </p:cTn>
                              </p:par>
                              <p:par>
                                <p:cTn id="74" presetID="10" presetClass="entr" presetSubtype="0" fill="hold" grpId="0" nodeType="withEffect">
                                  <p:stCondLst>
                                    <p:cond delay="700"/>
                                  </p:stCondLst>
                                  <p:childTnLst>
                                    <p:set>
                                      <p:cBhvr>
                                        <p:cTn id="75" dur="1" fill="hold">
                                          <p:stCondLst>
                                            <p:cond delay="0"/>
                                          </p:stCondLst>
                                        </p:cTn>
                                        <p:tgtEl>
                                          <p:spTgt spid="112"/>
                                        </p:tgtEl>
                                        <p:attrNameLst>
                                          <p:attrName>style.visibility</p:attrName>
                                        </p:attrNameLst>
                                      </p:cBhvr>
                                      <p:to>
                                        <p:strVal val="visible"/>
                                      </p:to>
                                    </p:set>
                                    <p:animEffect transition="in" filter="fade">
                                      <p:cBhvr>
                                        <p:cTn id="76" dur="1000"/>
                                        <p:tgtEl>
                                          <p:spTgt spid="112"/>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99"/>
                                        </p:tgtEl>
                                        <p:attrNameLst>
                                          <p:attrName>style.visibility</p:attrName>
                                        </p:attrNameLst>
                                      </p:cBhvr>
                                      <p:to>
                                        <p:strVal val="visible"/>
                                      </p:to>
                                    </p:set>
                                    <p:animEffect transition="in" filter="fade">
                                      <p:cBhvr>
                                        <p:cTn id="79" dur="1000"/>
                                        <p:tgtEl>
                                          <p:spTgt spid="99"/>
                                        </p:tgtEl>
                                      </p:cBhvr>
                                    </p:animEffect>
                                  </p:childTnLst>
                                </p:cTn>
                              </p:par>
                              <p:par>
                                <p:cTn id="80" presetID="10" presetClass="entr" presetSubtype="0" fill="hold" grpId="0" nodeType="withEffect">
                                  <p:stCondLst>
                                    <p:cond delay="90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1000"/>
                                        <p:tgtEl>
                                          <p:spTgt spid="105"/>
                                        </p:tgtEl>
                                      </p:cBhvr>
                                    </p:animEffect>
                                  </p:childTnLst>
                                </p:cTn>
                              </p:par>
                              <p:par>
                                <p:cTn id="83" presetID="10" presetClass="entr" presetSubtype="0" fill="hold" grpId="0" nodeType="withEffect">
                                  <p:stCondLst>
                                    <p:cond delay="650"/>
                                  </p:stCondLst>
                                  <p:childTnLst>
                                    <p:set>
                                      <p:cBhvr>
                                        <p:cTn id="84" dur="1" fill="hold">
                                          <p:stCondLst>
                                            <p:cond delay="0"/>
                                          </p:stCondLst>
                                        </p:cTn>
                                        <p:tgtEl>
                                          <p:spTgt spid="109"/>
                                        </p:tgtEl>
                                        <p:attrNameLst>
                                          <p:attrName>style.visibility</p:attrName>
                                        </p:attrNameLst>
                                      </p:cBhvr>
                                      <p:to>
                                        <p:strVal val="visible"/>
                                      </p:to>
                                    </p:set>
                                    <p:animEffect transition="in" filter="fade">
                                      <p:cBhvr>
                                        <p:cTn id="85" dur="1000"/>
                                        <p:tgtEl>
                                          <p:spTgt spid="109"/>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1000"/>
                                        <p:tgtEl>
                                          <p:spTgt spid="96"/>
                                        </p:tgtEl>
                                      </p:cBhvr>
                                    </p:animEffect>
                                  </p:childTnLst>
                                </p:cTn>
                              </p:par>
                              <p:par>
                                <p:cTn id="89" presetID="10" presetClass="entr" presetSubtype="0" fill="hold" grpId="0" nodeType="withEffect">
                                  <p:stCondLst>
                                    <p:cond delay="85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1000"/>
                                        <p:tgtEl>
                                          <p:spTgt spid="104"/>
                                        </p:tgtEl>
                                      </p:cBhvr>
                                    </p:animEffect>
                                  </p:childTnLst>
                                </p:cTn>
                              </p:par>
                              <p:par>
                                <p:cTn id="92" presetID="10" presetClass="entr" presetSubtype="0" fill="hold" grpId="0" nodeType="withEffect">
                                  <p:stCondLst>
                                    <p:cond delay="95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1000"/>
                                        <p:tgtEl>
                                          <p:spTgt spid="93"/>
                                        </p:tgtEl>
                                      </p:cBhvr>
                                    </p:animEffect>
                                  </p:childTnLst>
                                </p:cTn>
                              </p:par>
                              <p:par>
                                <p:cTn id="95" presetID="10" presetClass="entr" presetSubtype="0" fill="hold" grpId="0" nodeType="withEffect">
                                  <p:stCondLst>
                                    <p:cond delay="100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1000"/>
                                        <p:tgtEl>
                                          <p:spTgt spid="95"/>
                                        </p:tgtEl>
                                      </p:cBhvr>
                                    </p:animEffect>
                                  </p:childTnLst>
                                </p:cTn>
                              </p:par>
                              <p:par>
                                <p:cTn id="98" presetID="10" presetClass="entr" presetSubtype="0" fill="hold" grpId="0" nodeType="withEffect">
                                  <p:stCondLst>
                                    <p:cond delay="1050"/>
                                  </p:stCondLst>
                                  <p:childTnLst>
                                    <p:set>
                                      <p:cBhvr>
                                        <p:cTn id="99" dur="1" fill="hold">
                                          <p:stCondLst>
                                            <p:cond delay="0"/>
                                          </p:stCondLst>
                                        </p:cTn>
                                        <p:tgtEl>
                                          <p:spTgt spid="111"/>
                                        </p:tgtEl>
                                        <p:attrNameLst>
                                          <p:attrName>style.visibility</p:attrName>
                                        </p:attrNameLst>
                                      </p:cBhvr>
                                      <p:to>
                                        <p:strVal val="visible"/>
                                      </p:to>
                                    </p:set>
                                    <p:animEffect transition="in" filter="fade">
                                      <p:cBhvr>
                                        <p:cTn id="100" dur="1000"/>
                                        <p:tgtEl>
                                          <p:spTgt spid="111"/>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anim calcmode="lin" valueType="num">
                                      <p:cBhvr>
                                        <p:cTn id="103" dur="500" fill="hold"/>
                                        <p:tgtEl>
                                          <p:spTgt spid="75"/>
                                        </p:tgtEl>
                                        <p:attrNameLst>
                                          <p:attrName>ppt_w</p:attrName>
                                        </p:attrNameLst>
                                      </p:cBhvr>
                                      <p:tavLst>
                                        <p:tav tm="0">
                                          <p:val>
                                            <p:fltVal val="0"/>
                                          </p:val>
                                        </p:tav>
                                        <p:tav tm="100000">
                                          <p:val>
                                            <p:strVal val="#ppt_w"/>
                                          </p:val>
                                        </p:tav>
                                      </p:tavLst>
                                    </p:anim>
                                    <p:anim calcmode="lin" valueType="num">
                                      <p:cBhvr>
                                        <p:cTn id="104" dur="500" fill="hold"/>
                                        <p:tgtEl>
                                          <p:spTgt spid="75"/>
                                        </p:tgtEl>
                                        <p:attrNameLst>
                                          <p:attrName>ppt_h</p:attrName>
                                        </p:attrNameLst>
                                      </p:cBhvr>
                                      <p:tavLst>
                                        <p:tav tm="0">
                                          <p:val>
                                            <p:fltVal val="0"/>
                                          </p:val>
                                        </p:tav>
                                        <p:tav tm="100000">
                                          <p:val>
                                            <p:strVal val="#ppt_h"/>
                                          </p:val>
                                        </p:tav>
                                      </p:tavLst>
                                    </p:anim>
                                    <p:animEffect transition="in" filter="fade">
                                      <p:cBhvr>
                                        <p:cTn id="105" dur="500"/>
                                        <p:tgtEl>
                                          <p:spTgt spid="75"/>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61"/>
                                        </p:tgtEl>
                                        <p:attrNameLst>
                                          <p:attrName>style.visibility</p:attrName>
                                        </p:attrNameLst>
                                      </p:cBhvr>
                                      <p:to>
                                        <p:strVal val="visible"/>
                                      </p:to>
                                    </p:set>
                                    <p:anim calcmode="lin" valueType="num">
                                      <p:cBhvr>
                                        <p:cTn id="108" dur="500" fill="hold"/>
                                        <p:tgtEl>
                                          <p:spTgt spid="161"/>
                                        </p:tgtEl>
                                        <p:attrNameLst>
                                          <p:attrName>ppt_w</p:attrName>
                                        </p:attrNameLst>
                                      </p:cBhvr>
                                      <p:tavLst>
                                        <p:tav tm="0">
                                          <p:val>
                                            <p:fltVal val="0"/>
                                          </p:val>
                                        </p:tav>
                                        <p:tav tm="100000">
                                          <p:val>
                                            <p:strVal val="#ppt_w"/>
                                          </p:val>
                                        </p:tav>
                                      </p:tavLst>
                                    </p:anim>
                                    <p:anim calcmode="lin" valueType="num">
                                      <p:cBhvr>
                                        <p:cTn id="109" dur="500" fill="hold"/>
                                        <p:tgtEl>
                                          <p:spTgt spid="161"/>
                                        </p:tgtEl>
                                        <p:attrNameLst>
                                          <p:attrName>ppt_h</p:attrName>
                                        </p:attrNameLst>
                                      </p:cBhvr>
                                      <p:tavLst>
                                        <p:tav tm="0">
                                          <p:val>
                                            <p:fltVal val="0"/>
                                          </p:val>
                                        </p:tav>
                                        <p:tav tm="100000">
                                          <p:val>
                                            <p:strVal val="#ppt_h"/>
                                          </p:val>
                                        </p:tav>
                                      </p:tavLst>
                                    </p:anim>
                                    <p:animEffect transition="in" filter="fade">
                                      <p:cBhvr>
                                        <p:cTn id="110" dur="500"/>
                                        <p:tgtEl>
                                          <p:spTgt spid="161"/>
                                        </p:tgtEl>
                                      </p:cBhvr>
                                    </p:animEffect>
                                  </p:childTnLst>
                                </p:cTn>
                              </p:par>
                              <p:par>
                                <p:cTn id="111" presetID="10" presetClass="entr" presetSubtype="0" fill="hold" grpId="0" nodeType="withEffect">
                                  <p:stCondLst>
                                    <p:cond delay="850"/>
                                  </p:stCondLst>
                                  <p:childTnLst>
                                    <p:set>
                                      <p:cBhvr>
                                        <p:cTn id="112" dur="1" fill="hold">
                                          <p:stCondLst>
                                            <p:cond delay="0"/>
                                          </p:stCondLst>
                                        </p:cTn>
                                        <p:tgtEl>
                                          <p:spTgt spid="82"/>
                                        </p:tgtEl>
                                        <p:attrNameLst>
                                          <p:attrName>style.visibility</p:attrName>
                                        </p:attrNameLst>
                                      </p:cBhvr>
                                      <p:to>
                                        <p:strVal val="visible"/>
                                      </p:to>
                                    </p:set>
                                    <p:animEffect transition="in" filter="fade">
                                      <p:cBhvr>
                                        <p:cTn id="113" dur="1000"/>
                                        <p:tgtEl>
                                          <p:spTgt spid="82"/>
                                        </p:tgtEl>
                                      </p:cBhvr>
                                    </p:animEffect>
                                  </p:childTnLst>
                                </p:cTn>
                              </p:par>
                              <p:par>
                                <p:cTn id="114" presetID="10" presetClass="entr" presetSubtype="0" fill="hold" grpId="0" nodeType="withEffect">
                                  <p:stCondLst>
                                    <p:cond delay="150"/>
                                  </p:stCondLst>
                                  <p:childTnLst>
                                    <p:set>
                                      <p:cBhvr>
                                        <p:cTn id="115" dur="1" fill="hold">
                                          <p:stCondLst>
                                            <p:cond delay="0"/>
                                          </p:stCondLst>
                                        </p:cTn>
                                        <p:tgtEl>
                                          <p:spTgt spid="76"/>
                                        </p:tgtEl>
                                        <p:attrNameLst>
                                          <p:attrName>style.visibility</p:attrName>
                                        </p:attrNameLst>
                                      </p:cBhvr>
                                      <p:to>
                                        <p:strVal val="visible"/>
                                      </p:to>
                                    </p:set>
                                    <p:animEffect transition="in" filter="fade">
                                      <p:cBhvr>
                                        <p:cTn id="116" dur="1000"/>
                                        <p:tgtEl>
                                          <p:spTgt spid="76"/>
                                        </p:tgtEl>
                                      </p:cBhvr>
                                    </p:animEffect>
                                  </p:childTnLst>
                                </p:cTn>
                              </p:par>
                              <p:par>
                                <p:cTn id="117" presetID="10" presetClass="entr" presetSubtype="0" fill="hold" grpId="0" nodeType="withEffect">
                                  <p:stCondLst>
                                    <p:cond delay="1000"/>
                                  </p:stCondLst>
                                  <p:childTnLst>
                                    <p:set>
                                      <p:cBhvr>
                                        <p:cTn id="118" dur="1" fill="hold">
                                          <p:stCondLst>
                                            <p:cond delay="0"/>
                                          </p:stCondLst>
                                        </p:cTn>
                                        <p:tgtEl>
                                          <p:spTgt spid="77"/>
                                        </p:tgtEl>
                                        <p:attrNameLst>
                                          <p:attrName>style.visibility</p:attrName>
                                        </p:attrNameLst>
                                      </p:cBhvr>
                                      <p:to>
                                        <p:strVal val="visible"/>
                                      </p:to>
                                    </p:set>
                                    <p:animEffect transition="in" filter="fade">
                                      <p:cBhvr>
                                        <p:cTn id="119" dur="1000"/>
                                        <p:tgtEl>
                                          <p:spTgt spid="77"/>
                                        </p:tgtEl>
                                      </p:cBhvr>
                                    </p:animEffect>
                                  </p:childTnLst>
                                </p:cTn>
                              </p:par>
                              <p:par>
                                <p:cTn id="120" presetID="10" presetClass="entr" presetSubtype="0" fill="hold" grpId="0" nodeType="withEffect">
                                  <p:stCondLst>
                                    <p:cond delay="80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1000"/>
                                        <p:tgtEl>
                                          <p:spTgt spid="80"/>
                                        </p:tgtEl>
                                      </p:cBhvr>
                                    </p:animEffect>
                                  </p:childTnLst>
                                </p:cTn>
                              </p:par>
                              <p:par>
                                <p:cTn id="123" presetID="10" presetClass="entr" presetSubtype="0" fill="hold" grpId="0" nodeType="withEffect">
                                  <p:stCondLst>
                                    <p:cond delay="200"/>
                                  </p:stCondLst>
                                  <p:childTnLst>
                                    <p:set>
                                      <p:cBhvr>
                                        <p:cTn id="124" dur="1" fill="hold">
                                          <p:stCondLst>
                                            <p:cond delay="0"/>
                                          </p:stCondLst>
                                        </p:cTn>
                                        <p:tgtEl>
                                          <p:spTgt spid="83"/>
                                        </p:tgtEl>
                                        <p:attrNameLst>
                                          <p:attrName>style.visibility</p:attrName>
                                        </p:attrNameLst>
                                      </p:cBhvr>
                                      <p:to>
                                        <p:strVal val="visible"/>
                                      </p:to>
                                    </p:set>
                                    <p:animEffect transition="in" filter="fade">
                                      <p:cBhvr>
                                        <p:cTn id="125" dur="1000"/>
                                        <p:tgtEl>
                                          <p:spTgt spid="83"/>
                                        </p:tgtEl>
                                      </p:cBhvr>
                                    </p:animEffect>
                                  </p:childTnLst>
                                </p:cTn>
                              </p:par>
                              <p:par>
                                <p:cTn id="126" presetID="10" presetClass="entr" presetSubtype="0" fill="hold" grpId="0" nodeType="withEffect">
                                  <p:stCondLst>
                                    <p:cond delay="250"/>
                                  </p:stCondLst>
                                  <p:childTnLst>
                                    <p:set>
                                      <p:cBhvr>
                                        <p:cTn id="127" dur="1" fill="hold">
                                          <p:stCondLst>
                                            <p:cond delay="0"/>
                                          </p:stCondLst>
                                        </p:cTn>
                                        <p:tgtEl>
                                          <p:spTgt spid="84"/>
                                        </p:tgtEl>
                                        <p:attrNameLst>
                                          <p:attrName>style.visibility</p:attrName>
                                        </p:attrNameLst>
                                      </p:cBhvr>
                                      <p:to>
                                        <p:strVal val="visible"/>
                                      </p:to>
                                    </p:set>
                                    <p:animEffect transition="in" filter="fade">
                                      <p:cBhvr>
                                        <p:cTn id="128" dur="1000"/>
                                        <p:tgtEl>
                                          <p:spTgt spid="84"/>
                                        </p:tgtEl>
                                      </p:cBhvr>
                                    </p:animEffect>
                                  </p:childTnLst>
                                </p:cTn>
                              </p:par>
                              <p:par>
                                <p:cTn id="129" presetID="10" presetClass="entr" presetSubtype="0" fill="hold" grpId="0" nodeType="withEffect">
                                  <p:stCondLst>
                                    <p:cond delay="50"/>
                                  </p:stCondLst>
                                  <p:childTnLst>
                                    <p:set>
                                      <p:cBhvr>
                                        <p:cTn id="130" dur="1" fill="hold">
                                          <p:stCondLst>
                                            <p:cond delay="0"/>
                                          </p:stCondLst>
                                        </p:cTn>
                                        <p:tgtEl>
                                          <p:spTgt spid="88"/>
                                        </p:tgtEl>
                                        <p:attrNameLst>
                                          <p:attrName>style.visibility</p:attrName>
                                        </p:attrNameLst>
                                      </p:cBhvr>
                                      <p:to>
                                        <p:strVal val="visible"/>
                                      </p:to>
                                    </p:set>
                                    <p:animEffect transition="in" filter="fade">
                                      <p:cBhvr>
                                        <p:cTn id="131" dur="1000"/>
                                        <p:tgtEl>
                                          <p:spTgt spid="88"/>
                                        </p:tgtEl>
                                      </p:cBhvr>
                                    </p:animEffect>
                                  </p:childTnLst>
                                </p:cTn>
                              </p:par>
                              <p:par>
                                <p:cTn id="132" presetID="10" presetClass="entr" presetSubtype="0" fill="hold" grpId="0" nodeType="withEffect">
                                  <p:stCondLst>
                                    <p:cond delay="750"/>
                                  </p:stCondLst>
                                  <p:childTnLst>
                                    <p:set>
                                      <p:cBhvr>
                                        <p:cTn id="133" dur="1" fill="hold">
                                          <p:stCondLst>
                                            <p:cond delay="0"/>
                                          </p:stCondLst>
                                        </p:cTn>
                                        <p:tgtEl>
                                          <p:spTgt spid="91"/>
                                        </p:tgtEl>
                                        <p:attrNameLst>
                                          <p:attrName>style.visibility</p:attrName>
                                        </p:attrNameLst>
                                      </p:cBhvr>
                                      <p:to>
                                        <p:strVal val="visible"/>
                                      </p:to>
                                    </p:set>
                                    <p:animEffect transition="in" filter="fade">
                                      <p:cBhvr>
                                        <p:cTn id="134" dur="1000"/>
                                        <p:tgtEl>
                                          <p:spTgt spid="91"/>
                                        </p:tgtEl>
                                      </p:cBhvr>
                                    </p:animEffect>
                                  </p:childTnLst>
                                </p:cTn>
                              </p:par>
                              <p:par>
                                <p:cTn id="135" presetID="10" presetClass="entr" presetSubtype="0" fill="hold" grpId="0" nodeType="withEffect">
                                  <p:stCondLst>
                                    <p:cond delay="550"/>
                                  </p:stCondLst>
                                  <p:childTnLst>
                                    <p:set>
                                      <p:cBhvr>
                                        <p:cTn id="136" dur="1" fill="hold">
                                          <p:stCondLst>
                                            <p:cond delay="0"/>
                                          </p:stCondLst>
                                        </p:cTn>
                                        <p:tgtEl>
                                          <p:spTgt spid="90"/>
                                        </p:tgtEl>
                                        <p:attrNameLst>
                                          <p:attrName>style.visibility</p:attrName>
                                        </p:attrNameLst>
                                      </p:cBhvr>
                                      <p:to>
                                        <p:strVal val="visible"/>
                                      </p:to>
                                    </p:set>
                                    <p:animEffect transition="in" filter="fade">
                                      <p:cBhvr>
                                        <p:cTn id="137" dur="1000"/>
                                        <p:tgtEl>
                                          <p:spTgt spid="90"/>
                                        </p:tgtEl>
                                      </p:cBhvr>
                                    </p:animEffect>
                                  </p:childTnLst>
                                </p:cTn>
                              </p:par>
                              <p:par>
                                <p:cTn id="138" presetID="10" presetClass="entr" presetSubtype="0" fill="hold" grpId="0" nodeType="withEffect">
                                  <p:stCondLst>
                                    <p:cond delay="650"/>
                                  </p:stCondLst>
                                  <p:childTnLst>
                                    <p:set>
                                      <p:cBhvr>
                                        <p:cTn id="139" dur="1" fill="hold">
                                          <p:stCondLst>
                                            <p:cond delay="0"/>
                                          </p:stCondLst>
                                        </p:cTn>
                                        <p:tgtEl>
                                          <p:spTgt spid="78"/>
                                        </p:tgtEl>
                                        <p:attrNameLst>
                                          <p:attrName>style.visibility</p:attrName>
                                        </p:attrNameLst>
                                      </p:cBhvr>
                                      <p:to>
                                        <p:strVal val="visible"/>
                                      </p:to>
                                    </p:set>
                                    <p:animEffect transition="in" filter="fade">
                                      <p:cBhvr>
                                        <p:cTn id="140" dur="1000"/>
                                        <p:tgtEl>
                                          <p:spTgt spid="78"/>
                                        </p:tgtEl>
                                      </p:cBhvr>
                                    </p:animEffect>
                                  </p:childTnLst>
                                </p:cTn>
                              </p:par>
                              <p:par>
                                <p:cTn id="141" presetID="10" presetClass="entr" presetSubtype="0" fill="hold" grpId="0" nodeType="withEffect">
                                  <p:stCondLst>
                                    <p:cond delay="900"/>
                                  </p:stCondLst>
                                  <p:childTnLst>
                                    <p:set>
                                      <p:cBhvr>
                                        <p:cTn id="142" dur="1" fill="hold">
                                          <p:stCondLst>
                                            <p:cond delay="0"/>
                                          </p:stCondLst>
                                        </p:cTn>
                                        <p:tgtEl>
                                          <p:spTgt spid="166"/>
                                        </p:tgtEl>
                                        <p:attrNameLst>
                                          <p:attrName>style.visibility</p:attrName>
                                        </p:attrNameLst>
                                      </p:cBhvr>
                                      <p:to>
                                        <p:strVal val="visible"/>
                                      </p:to>
                                    </p:set>
                                    <p:animEffect transition="in" filter="fade">
                                      <p:cBhvr>
                                        <p:cTn id="143" dur="1000"/>
                                        <p:tgtEl>
                                          <p:spTgt spid="166"/>
                                        </p:tgtEl>
                                      </p:cBhvr>
                                    </p:animEffect>
                                  </p:childTnLst>
                                </p:cTn>
                              </p:par>
                              <p:par>
                                <p:cTn id="144" presetID="10" presetClass="entr" presetSubtype="0" fill="hold" grpId="0" nodeType="withEffect">
                                  <p:stCondLst>
                                    <p:cond delay="95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1000"/>
                                        <p:tgtEl>
                                          <p:spTgt spid="163"/>
                                        </p:tgtEl>
                                      </p:cBhvr>
                                    </p:animEffect>
                                  </p:childTnLst>
                                </p:cTn>
                              </p:par>
                              <p:par>
                                <p:cTn id="147" presetID="10" presetClass="entr" presetSubtype="0" fill="hold" grpId="0" nodeType="withEffect">
                                  <p:stCondLst>
                                    <p:cond delay="350"/>
                                  </p:stCondLst>
                                  <p:childTnLst>
                                    <p:set>
                                      <p:cBhvr>
                                        <p:cTn id="148" dur="1" fill="hold">
                                          <p:stCondLst>
                                            <p:cond delay="0"/>
                                          </p:stCondLst>
                                        </p:cTn>
                                        <p:tgtEl>
                                          <p:spTgt spid="159"/>
                                        </p:tgtEl>
                                        <p:attrNameLst>
                                          <p:attrName>style.visibility</p:attrName>
                                        </p:attrNameLst>
                                      </p:cBhvr>
                                      <p:to>
                                        <p:strVal val="visible"/>
                                      </p:to>
                                    </p:set>
                                    <p:animEffect transition="in" filter="fade">
                                      <p:cBhvr>
                                        <p:cTn id="149" dur="1000"/>
                                        <p:tgtEl>
                                          <p:spTgt spid="159"/>
                                        </p:tgtEl>
                                      </p:cBhvr>
                                    </p:animEffect>
                                  </p:childTnLst>
                                </p:cTn>
                              </p:par>
                              <p:par>
                                <p:cTn id="150" presetID="10" presetClass="entr" presetSubtype="0" fill="hold" grpId="0" nodeType="withEffect">
                                  <p:stCondLst>
                                    <p:cond delay="600"/>
                                  </p:stCondLst>
                                  <p:childTnLst>
                                    <p:set>
                                      <p:cBhvr>
                                        <p:cTn id="151" dur="1" fill="hold">
                                          <p:stCondLst>
                                            <p:cond delay="0"/>
                                          </p:stCondLst>
                                        </p:cTn>
                                        <p:tgtEl>
                                          <p:spTgt spid="164"/>
                                        </p:tgtEl>
                                        <p:attrNameLst>
                                          <p:attrName>style.visibility</p:attrName>
                                        </p:attrNameLst>
                                      </p:cBhvr>
                                      <p:to>
                                        <p:strVal val="visible"/>
                                      </p:to>
                                    </p:set>
                                    <p:animEffect transition="in" filter="fade">
                                      <p:cBhvr>
                                        <p:cTn id="152" dur="1000"/>
                                        <p:tgtEl>
                                          <p:spTgt spid="164"/>
                                        </p:tgtEl>
                                      </p:cBhvr>
                                    </p:animEffect>
                                  </p:childTnLst>
                                </p:cTn>
                              </p:par>
                              <p:par>
                                <p:cTn id="153" presetID="10" presetClass="entr" presetSubtype="0" fill="hold" grpId="0" nodeType="withEffect">
                                  <p:stCondLst>
                                    <p:cond delay="1050"/>
                                  </p:stCondLst>
                                  <p:childTnLst>
                                    <p:set>
                                      <p:cBhvr>
                                        <p:cTn id="154" dur="1" fill="hold">
                                          <p:stCondLst>
                                            <p:cond delay="0"/>
                                          </p:stCondLst>
                                        </p:cTn>
                                        <p:tgtEl>
                                          <p:spTgt spid="160"/>
                                        </p:tgtEl>
                                        <p:attrNameLst>
                                          <p:attrName>style.visibility</p:attrName>
                                        </p:attrNameLst>
                                      </p:cBhvr>
                                      <p:to>
                                        <p:strVal val="visible"/>
                                      </p:to>
                                    </p:set>
                                    <p:animEffect transition="in" filter="fade">
                                      <p:cBhvr>
                                        <p:cTn id="155" dur="1000"/>
                                        <p:tgtEl>
                                          <p:spTgt spid="160"/>
                                        </p:tgtEl>
                                      </p:cBhvr>
                                    </p:animEffect>
                                  </p:childTnLst>
                                </p:cTn>
                              </p:par>
                              <p:par>
                                <p:cTn id="156" presetID="10" presetClass="entr" presetSubtype="0" fill="hold" grpId="0" nodeType="withEffect">
                                  <p:stCondLst>
                                    <p:cond delay="100"/>
                                  </p:stCondLst>
                                  <p:childTnLst>
                                    <p:set>
                                      <p:cBhvr>
                                        <p:cTn id="157" dur="1" fill="hold">
                                          <p:stCondLst>
                                            <p:cond delay="0"/>
                                          </p:stCondLst>
                                        </p:cTn>
                                        <p:tgtEl>
                                          <p:spTgt spid="162"/>
                                        </p:tgtEl>
                                        <p:attrNameLst>
                                          <p:attrName>style.visibility</p:attrName>
                                        </p:attrNameLst>
                                      </p:cBhvr>
                                      <p:to>
                                        <p:strVal val="visible"/>
                                      </p:to>
                                    </p:set>
                                    <p:animEffect transition="in" filter="fade">
                                      <p:cBhvr>
                                        <p:cTn id="158" dur="1000"/>
                                        <p:tgtEl>
                                          <p:spTgt spid="162"/>
                                        </p:tgtEl>
                                      </p:cBhvr>
                                    </p:animEffect>
                                  </p:childTnLst>
                                </p:cTn>
                              </p:par>
                              <p:par>
                                <p:cTn id="159" presetID="10" presetClass="entr" presetSubtype="0" fill="hold" grpId="0" nodeType="withEffect">
                                  <p:stCondLst>
                                    <p:cond delay="450"/>
                                  </p:stCondLst>
                                  <p:childTnLst>
                                    <p:set>
                                      <p:cBhvr>
                                        <p:cTn id="160" dur="1" fill="hold">
                                          <p:stCondLst>
                                            <p:cond delay="0"/>
                                          </p:stCondLst>
                                        </p:cTn>
                                        <p:tgtEl>
                                          <p:spTgt spid="87"/>
                                        </p:tgtEl>
                                        <p:attrNameLst>
                                          <p:attrName>style.visibility</p:attrName>
                                        </p:attrNameLst>
                                      </p:cBhvr>
                                      <p:to>
                                        <p:strVal val="visible"/>
                                      </p:to>
                                    </p:set>
                                    <p:animEffect transition="in" filter="fade">
                                      <p:cBhvr>
                                        <p:cTn id="161" dur="1000"/>
                                        <p:tgtEl>
                                          <p:spTgt spid="87"/>
                                        </p:tgtEl>
                                      </p:cBhvr>
                                    </p:animEffect>
                                  </p:childTnLst>
                                </p:cTn>
                              </p:par>
                              <p:par>
                                <p:cTn id="162" presetID="10" presetClass="entr" presetSubtype="0" fill="hold" grpId="0" nodeType="withEffect">
                                  <p:stCondLst>
                                    <p:cond delay="300"/>
                                  </p:stCondLst>
                                  <p:childTnLst>
                                    <p:set>
                                      <p:cBhvr>
                                        <p:cTn id="163" dur="1" fill="hold">
                                          <p:stCondLst>
                                            <p:cond delay="0"/>
                                          </p:stCondLst>
                                        </p:cTn>
                                        <p:tgtEl>
                                          <p:spTgt spid="165"/>
                                        </p:tgtEl>
                                        <p:attrNameLst>
                                          <p:attrName>style.visibility</p:attrName>
                                        </p:attrNameLst>
                                      </p:cBhvr>
                                      <p:to>
                                        <p:strVal val="visible"/>
                                      </p:to>
                                    </p:set>
                                    <p:animEffect transition="in" filter="fade">
                                      <p:cBhvr>
                                        <p:cTn id="164" dur="1000"/>
                                        <p:tgtEl>
                                          <p:spTgt spid="165"/>
                                        </p:tgtEl>
                                      </p:cBhvr>
                                    </p:animEffect>
                                  </p:childTnLst>
                                </p:cTn>
                              </p:par>
                            </p:childTnLst>
                          </p:cTn>
                        </p:par>
                        <p:par>
                          <p:cTn id="165" fill="hold">
                            <p:stCondLst>
                              <p:cond delay="2550"/>
                            </p:stCondLst>
                            <p:childTnLst>
                              <p:par>
                                <p:cTn id="166" presetID="10" presetClass="entr" presetSubtype="0" fill="hold" grpId="0" nodeType="afterEffect">
                                  <p:stCondLst>
                                    <p:cond delay="0"/>
                                  </p:stCondLst>
                                  <p:childTnLst>
                                    <p:set>
                                      <p:cBhvr>
                                        <p:cTn id="167" dur="1" fill="hold">
                                          <p:stCondLst>
                                            <p:cond delay="0"/>
                                          </p:stCondLst>
                                        </p:cTn>
                                        <p:tgtEl>
                                          <p:spTgt spid="86"/>
                                        </p:tgtEl>
                                        <p:attrNameLst>
                                          <p:attrName>style.visibility</p:attrName>
                                        </p:attrNameLst>
                                      </p:cBhvr>
                                      <p:to>
                                        <p:strVal val="visible"/>
                                      </p:to>
                                    </p:set>
                                    <p:animEffect transition="in" filter="fade">
                                      <p:cBhvr>
                                        <p:cTn id="168" dur="1000"/>
                                        <p:tgtEl>
                                          <p:spTgt spid="86"/>
                                        </p:tgtEl>
                                      </p:cBhvr>
                                    </p:animEffect>
                                  </p:childTnLst>
                                </p:cTn>
                              </p:par>
                              <p:par>
                                <p:cTn id="169" presetID="10" presetClass="entr" presetSubtype="0" fill="hold" grpId="0" nodeType="withEffect">
                                  <p:stCondLst>
                                    <p:cond delay="500"/>
                                  </p:stCondLst>
                                  <p:childTnLst>
                                    <p:set>
                                      <p:cBhvr>
                                        <p:cTn id="170" dur="1" fill="hold">
                                          <p:stCondLst>
                                            <p:cond delay="0"/>
                                          </p:stCondLst>
                                        </p:cTn>
                                        <p:tgtEl>
                                          <p:spTgt spid="85"/>
                                        </p:tgtEl>
                                        <p:attrNameLst>
                                          <p:attrName>style.visibility</p:attrName>
                                        </p:attrNameLst>
                                      </p:cBhvr>
                                      <p:to>
                                        <p:strVal val="visible"/>
                                      </p:to>
                                    </p:set>
                                    <p:animEffect transition="in" filter="fade">
                                      <p:cBhvr>
                                        <p:cTn id="171"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75" grpId="0" animBg="1"/>
      <p:bldP spid="76" grpId="0" animBg="1"/>
      <p:bldP spid="77" grpId="0" animBg="1"/>
      <p:bldP spid="78" grpId="0" animBg="1"/>
      <p:bldP spid="80" grpId="0" animBg="1"/>
      <p:bldP spid="82" grpId="0" animBg="1"/>
      <p:bldP spid="83" grpId="0" animBg="1"/>
      <p:bldP spid="84" grpId="0" animBg="1"/>
      <p:bldP spid="85" grpId="0" animBg="1"/>
      <p:bldP spid="86" grpId="0" animBg="1"/>
      <p:bldP spid="87" grpId="0" animBg="1"/>
      <p:bldP spid="88" grpId="0" animBg="1"/>
      <p:bldP spid="90" grpId="0" animBg="1"/>
      <p:bldP spid="91"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reeform 50"/>
          <p:cNvSpPr>
            <a:spLocks/>
          </p:cNvSpPr>
          <p:nvPr/>
        </p:nvSpPr>
        <p:spPr bwMode="auto">
          <a:xfrm>
            <a:off x="5144790" y="5437957"/>
            <a:ext cx="874319" cy="5863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nvGrpSpPr>
          <p:cNvPr id="64" name="Group 63">
            <a:extLst>
              <a:ext uri="{FF2B5EF4-FFF2-40B4-BE49-F238E27FC236}">
                <a16:creationId xmlns:a16="http://schemas.microsoft.com/office/drawing/2014/main" id="{21239DE5-FD04-4D65-8807-0C10A12FBC65}"/>
              </a:ext>
            </a:extLst>
          </p:cNvPr>
          <p:cNvGrpSpPr/>
          <p:nvPr/>
        </p:nvGrpSpPr>
        <p:grpSpPr>
          <a:xfrm>
            <a:off x="5513824" y="5306791"/>
            <a:ext cx="1340482" cy="1340482"/>
            <a:chOff x="5547902" y="4202399"/>
            <a:chExt cx="1340672" cy="1340672"/>
          </a:xfrm>
        </p:grpSpPr>
        <p:sp>
          <p:nvSpPr>
            <p:cNvPr id="65" name="Oval 64">
              <a:extLst>
                <a:ext uri="{FF2B5EF4-FFF2-40B4-BE49-F238E27FC236}">
                  <a16:creationId xmlns:a16="http://schemas.microsoft.com/office/drawing/2014/main" id="{7D12556B-E8F0-4015-B7A0-DF502DCA3194}"/>
                </a:ext>
              </a:extLst>
            </p:cNvPr>
            <p:cNvSpPr/>
            <p:nvPr/>
          </p:nvSpPr>
          <p:spPr bwMode="auto">
            <a:xfrm>
              <a:off x="5547902" y="4202399"/>
              <a:ext cx="1340672" cy="1340672"/>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9763986E-EC75-42D0-B49E-5368FD2347E3}"/>
                </a:ext>
              </a:extLst>
            </p:cNvPr>
            <p:cNvGrpSpPr/>
            <p:nvPr/>
          </p:nvGrpSpPr>
          <p:grpSpPr>
            <a:xfrm>
              <a:off x="5882043" y="4461171"/>
              <a:ext cx="744667" cy="794664"/>
              <a:chOff x="2084593" y="2157479"/>
              <a:chExt cx="958326" cy="1022668"/>
            </a:xfrm>
          </p:grpSpPr>
          <p:grpSp>
            <p:nvGrpSpPr>
              <p:cNvPr id="67" name="Group 4">
                <a:extLst>
                  <a:ext uri="{FF2B5EF4-FFF2-40B4-BE49-F238E27FC236}">
                    <a16:creationId xmlns:a16="http://schemas.microsoft.com/office/drawing/2014/main" id="{96093FD9-72EA-4BF0-823C-CFA2A5734F8D}"/>
                  </a:ext>
                </a:extLst>
              </p:cNvPr>
              <p:cNvGrpSpPr>
                <a:grpSpLocks noChangeAspect="1"/>
              </p:cNvGrpSpPr>
              <p:nvPr/>
            </p:nvGrpSpPr>
            <p:grpSpPr bwMode="auto">
              <a:xfrm>
                <a:off x="2084593" y="2157479"/>
                <a:ext cx="475727" cy="1022668"/>
                <a:chOff x="7" y="12"/>
                <a:chExt cx="167" cy="359"/>
              </a:xfrm>
            </p:grpSpPr>
            <p:sp>
              <p:nvSpPr>
                <p:cNvPr id="76" name="Rectangle 5">
                  <a:extLst>
                    <a:ext uri="{FF2B5EF4-FFF2-40B4-BE49-F238E27FC236}">
                      <a16:creationId xmlns:a16="http://schemas.microsoft.com/office/drawing/2014/main" id="{7096487C-8BD1-43F5-9FA3-ADEDF4330104}"/>
                    </a:ext>
                  </a:extLst>
                </p:cNvPr>
                <p:cNvSpPr>
                  <a:spLocks noChangeArrowheads="1"/>
                </p:cNvSpPr>
                <p:nvPr/>
              </p:nvSpPr>
              <p:spPr bwMode="auto">
                <a:xfrm>
                  <a:off x="7" y="45"/>
                  <a:ext cx="167" cy="326"/>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7" name="Freeform 6">
                  <a:extLst>
                    <a:ext uri="{FF2B5EF4-FFF2-40B4-BE49-F238E27FC236}">
                      <a16:creationId xmlns:a16="http://schemas.microsoft.com/office/drawing/2014/main" id="{C26EE045-054D-467E-BDE2-E7ADA4F4312E}"/>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8" name="Rectangle 7">
                  <a:extLst>
                    <a:ext uri="{FF2B5EF4-FFF2-40B4-BE49-F238E27FC236}">
                      <a16:creationId xmlns:a16="http://schemas.microsoft.com/office/drawing/2014/main" id="{F30D7F4E-58B0-40AF-A696-B1041D4E4B92}"/>
                    </a:ext>
                  </a:extLst>
                </p:cNvPr>
                <p:cNvSpPr>
                  <a:spLocks noChangeArrowheads="1"/>
                </p:cNvSpPr>
                <p:nvPr/>
              </p:nvSpPr>
              <p:spPr bwMode="auto">
                <a:xfrm>
                  <a:off x="42" y="232"/>
                  <a:ext cx="25" cy="2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0" name="Rectangle 8">
                  <a:extLst>
                    <a:ext uri="{FF2B5EF4-FFF2-40B4-BE49-F238E27FC236}">
                      <a16:creationId xmlns:a16="http://schemas.microsoft.com/office/drawing/2014/main" id="{C5042E13-B2FF-4437-B611-3F8EF1284868}"/>
                    </a:ext>
                  </a:extLst>
                </p:cNvPr>
                <p:cNvSpPr>
                  <a:spLocks noChangeArrowheads="1"/>
                </p:cNvSpPr>
                <p:nvPr/>
              </p:nvSpPr>
              <p:spPr bwMode="auto">
                <a:xfrm>
                  <a:off x="114" y="232"/>
                  <a:ext cx="26" cy="2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2" name="Rectangle 9">
                  <a:extLst>
                    <a:ext uri="{FF2B5EF4-FFF2-40B4-BE49-F238E27FC236}">
                      <a16:creationId xmlns:a16="http://schemas.microsoft.com/office/drawing/2014/main" id="{19A5FD44-B359-4A0D-8C8C-E55960BBBE5D}"/>
                    </a:ext>
                  </a:extLst>
                </p:cNvPr>
                <p:cNvSpPr>
                  <a:spLocks noChangeArrowheads="1"/>
                </p:cNvSpPr>
                <p:nvPr/>
              </p:nvSpPr>
              <p:spPr bwMode="auto">
                <a:xfrm>
                  <a:off x="42" y="164"/>
                  <a:ext cx="25" cy="2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3" name="Rectangle 10">
                  <a:extLst>
                    <a:ext uri="{FF2B5EF4-FFF2-40B4-BE49-F238E27FC236}">
                      <a16:creationId xmlns:a16="http://schemas.microsoft.com/office/drawing/2014/main" id="{05790D92-5DB0-4ADD-AE51-277F511FFCAB}"/>
                    </a:ext>
                  </a:extLst>
                </p:cNvPr>
                <p:cNvSpPr>
                  <a:spLocks noChangeArrowheads="1"/>
                </p:cNvSpPr>
                <p:nvPr/>
              </p:nvSpPr>
              <p:spPr bwMode="auto">
                <a:xfrm>
                  <a:off x="114" y="164"/>
                  <a:ext cx="26" cy="2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4" name="Rectangle 11">
                  <a:extLst>
                    <a:ext uri="{FF2B5EF4-FFF2-40B4-BE49-F238E27FC236}">
                      <a16:creationId xmlns:a16="http://schemas.microsoft.com/office/drawing/2014/main" id="{BE47A8D5-07CC-433F-977A-FA260E190F7A}"/>
                    </a:ext>
                  </a:extLst>
                </p:cNvPr>
                <p:cNvSpPr>
                  <a:spLocks noChangeArrowheads="1"/>
                </p:cNvSpPr>
                <p:nvPr/>
              </p:nvSpPr>
              <p:spPr bwMode="auto">
                <a:xfrm>
                  <a:off x="42" y="98"/>
                  <a:ext cx="25" cy="24"/>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5" name="Rectangle 12">
                  <a:extLst>
                    <a:ext uri="{FF2B5EF4-FFF2-40B4-BE49-F238E27FC236}">
                      <a16:creationId xmlns:a16="http://schemas.microsoft.com/office/drawing/2014/main" id="{594632AA-C8CA-4D2D-9C3E-F9978499DF6A}"/>
                    </a:ext>
                  </a:extLst>
                </p:cNvPr>
                <p:cNvSpPr>
                  <a:spLocks noChangeArrowheads="1"/>
                </p:cNvSpPr>
                <p:nvPr/>
              </p:nvSpPr>
              <p:spPr bwMode="auto">
                <a:xfrm>
                  <a:off x="114" y="98"/>
                  <a:ext cx="26" cy="24"/>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6" name="Rectangle 13">
                  <a:extLst>
                    <a:ext uri="{FF2B5EF4-FFF2-40B4-BE49-F238E27FC236}">
                      <a16:creationId xmlns:a16="http://schemas.microsoft.com/office/drawing/2014/main" id="{A1F459FC-C85A-4E46-9BCB-E9FE58C73CF4}"/>
                    </a:ext>
                  </a:extLst>
                </p:cNvPr>
                <p:cNvSpPr>
                  <a:spLocks noChangeArrowheads="1"/>
                </p:cNvSpPr>
                <p:nvPr/>
              </p:nvSpPr>
              <p:spPr bwMode="auto">
                <a:xfrm>
                  <a:off x="31" y="12"/>
                  <a:ext cx="47" cy="33"/>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68" name="Group 67">
                <a:extLst>
                  <a:ext uri="{FF2B5EF4-FFF2-40B4-BE49-F238E27FC236}">
                    <a16:creationId xmlns:a16="http://schemas.microsoft.com/office/drawing/2014/main" id="{7D9C0679-BCF6-4EBA-A85A-B2737441A6AD}"/>
                  </a:ext>
                </a:extLst>
              </p:cNvPr>
              <p:cNvGrpSpPr/>
              <p:nvPr/>
            </p:nvGrpSpPr>
            <p:grpSpPr>
              <a:xfrm>
                <a:off x="2561534" y="2758439"/>
                <a:ext cx="475727" cy="421466"/>
                <a:chOff x="2779974" y="2727959"/>
                <a:chExt cx="475727" cy="421466"/>
              </a:xfrm>
            </p:grpSpPr>
            <p:sp>
              <p:nvSpPr>
                <p:cNvPr id="70" name="Rectangle 5">
                  <a:extLst>
                    <a:ext uri="{FF2B5EF4-FFF2-40B4-BE49-F238E27FC236}">
                      <a16:creationId xmlns:a16="http://schemas.microsoft.com/office/drawing/2014/main" id="{8C35A142-3D1E-43A0-AB78-3F269948FAC2}"/>
                    </a:ext>
                  </a:extLst>
                </p:cNvPr>
                <p:cNvSpPr>
                  <a:spLocks noChangeArrowheads="1"/>
                </p:cNvSpPr>
                <p:nvPr/>
              </p:nvSpPr>
              <p:spPr bwMode="auto">
                <a:xfrm>
                  <a:off x="2779974" y="2727959"/>
                  <a:ext cx="475727" cy="421465"/>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1" name="Freeform 6">
                  <a:extLst>
                    <a:ext uri="{FF2B5EF4-FFF2-40B4-BE49-F238E27FC236}">
                      <a16:creationId xmlns:a16="http://schemas.microsoft.com/office/drawing/2014/main" id="{C38DC1B5-942A-4533-9871-49A5D7DB20D9}"/>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2" name="Rectangle 7">
                  <a:extLst>
                    <a:ext uri="{FF2B5EF4-FFF2-40B4-BE49-F238E27FC236}">
                      <a16:creationId xmlns:a16="http://schemas.microsoft.com/office/drawing/2014/main" id="{58E83E25-CEAC-4AE1-9099-FBD2B750F0BD}"/>
                    </a:ext>
                  </a:extLst>
                </p:cNvPr>
                <p:cNvSpPr>
                  <a:spLocks noChangeArrowheads="1"/>
                </p:cNvSpPr>
                <p:nvPr/>
              </p:nvSpPr>
              <p:spPr bwMode="auto">
                <a:xfrm>
                  <a:off x="2879677" y="2829662"/>
                  <a:ext cx="71217" cy="71216"/>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3" name="Rectangle 8">
                  <a:extLst>
                    <a:ext uri="{FF2B5EF4-FFF2-40B4-BE49-F238E27FC236}">
                      <a16:creationId xmlns:a16="http://schemas.microsoft.com/office/drawing/2014/main" id="{B7A45EE9-2E31-4151-8A4E-D687D32E9B93}"/>
                    </a:ext>
                  </a:extLst>
                </p:cNvPr>
                <p:cNvSpPr>
                  <a:spLocks noChangeArrowheads="1"/>
                </p:cNvSpPr>
                <p:nvPr/>
              </p:nvSpPr>
              <p:spPr bwMode="auto">
                <a:xfrm>
                  <a:off x="3084781" y="2829662"/>
                  <a:ext cx="74065" cy="71216"/>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5" name="Rectangle 9">
                  <a:extLst>
                    <a:ext uri="{FF2B5EF4-FFF2-40B4-BE49-F238E27FC236}">
                      <a16:creationId xmlns:a16="http://schemas.microsoft.com/office/drawing/2014/main" id="{7EDBA579-4969-4E99-B018-FA2DDFFCD09F}"/>
                    </a:ext>
                  </a:extLst>
                </p:cNvPr>
                <p:cNvSpPr>
                  <a:spLocks noChangeArrowheads="1"/>
                </p:cNvSpPr>
                <p:nvPr/>
              </p:nvSpPr>
              <p:spPr bwMode="auto">
                <a:xfrm>
                  <a:off x="2879677" y="3004253"/>
                  <a:ext cx="71217" cy="71216"/>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69" name="Isosceles Triangle 68">
                <a:extLst>
                  <a:ext uri="{FF2B5EF4-FFF2-40B4-BE49-F238E27FC236}">
                    <a16:creationId xmlns:a16="http://schemas.microsoft.com/office/drawing/2014/main" id="{F8A2465D-B65E-4455-87BD-4E72D13E35C3}"/>
                  </a:ext>
                </a:extLst>
              </p:cNvPr>
              <p:cNvSpPr/>
              <p:nvPr/>
            </p:nvSpPr>
            <p:spPr bwMode="auto">
              <a:xfrm>
                <a:off x="2560320" y="2537142"/>
                <a:ext cx="482599" cy="221297"/>
              </a:xfrm>
              <a:prstGeom prst="triangle">
                <a:avLst>
                  <a:gd name="adj" fmla="val 0"/>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err="1">
                  <a:solidFill>
                    <a:srgbClr val="353535"/>
                  </a:solidFill>
                  <a:latin typeface="Segoe UI Semilight"/>
                </a:endParaRPr>
              </a:p>
            </p:txBody>
          </p:sp>
        </p:grpSp>
      </p:grpSp>
      <p:sp>
        <p:nvSpPr>
          <p:cNvPr id="31" name="Title 30"/>
          <p:cNvSpPr>
            <a:spLocks noGrp="1"/>
          </p:cNvSpPr>
          <p:nvPr>
            <p:ph type="title"/>
          </p:nvPr>
        </p:nvSpPr>
        <p:spPr/>
        <p:txBody>
          <a:bodyPr/>
          <a:lstStyle/>
          <a:p>
            <a:r>
              <a:rPr lang="en-US" sz="4699" spc="-110" dirty="0"/>
              <a:t>Then IaaS reduced friction for digital business</a:t>
            </a:r>
          </a:p>
        </p:txBody>
      </p:sp>
      <p:sp>
        <p:nvSpPr>
          <p:cNvPr id="74" name="TextBox 73"/>
          <p:cNvSpPr txBox="1"/>
          <p:nvPr/>
        </p:nvSpPr>
        <p:spPr>
          <a:xfrm>
            <a:off x="1540719" y="4346230"/>
            <a:ext cx="3817072" cy="329468"/>
          </a:xfrm>
          <a:prstGeom prst="rect">
            <a:avLst/>
          </a:prstGeom>
          <a:noFill/>
        </p:spPr>
        <p:txBody>
          <a:bodyPr wrap="square" rtlCol="0">
            <a:spAutoFit/>
          </a:bodyPr>
          <a:lstStyle/>
          <a:p>
            <a:pPr algn="ctr" defTabSz="914049">
              <a:defRPr/>
            </a:pPr>
            <a:r>
              <a:rPr lang="en-US" sz="1499" kern="0">
                <a:gradFill>
                  <a:gsLst>
                    <a:gs pos="1250">
                      <a:srgbClr val="353535"/>
                    </a:gs>
                    <a:gs pos="100000">
                      <a:srgbClr val="353535"/>
                    </a:gs>
                  </a:gsLst>
                  <a:lin ang="5400000" scaled="0"/>
                </a:gradFill>
                <a:latin typeface="Segoe UI"/>
              </a:rPr>
              <a:t>How often should I </a:t>
            </a:r>
            <a:r>
              <a:rPr lang="en-US" sz="1499" b="1" kern="0">
                <a:gradFill>
                  <a:gsLst>
                    <a:gs pos="1250">
                      <a:srgbClr val="353535"/>
                    </a:gs>
                    <a:gs pos="100000">
                      <a:srgbClr val="353535"/>
                    </a:gs>
                  </a:gsLst>
                  <a:lin ang="5400000" scaled="0"/>
                </a:gradFill>
                <a:latin typeface="Segoe UI"/>
              </a:rPr>
              <a:t>patch</a:t>
            </a:r>
            <a:r>
              <a:rPr lang="en-US" sz="1499" kern="0">
                <a:gradFill>
                  <a:gsLst>
                    <a:gs pos="1250">
                      <a:srgbClr val="353535"/>
                    </a:gs>
                    <a:gs pos="100000">
                      <a:srgbClr val="353535"/>
                    </a:gs>
                  </a:gsLst>
                  <a:lin ang="5400000" scaled="0"/>
                </a:gradFill>
                <a:latin typeface="Segoe UI"/>
              </a:rPr>
              <a:t> my </a:t>
            </a:r>
            <a:r>
              <a:rPr lang="en-US" sz="1499" b="1" kern="0">
                <a:gradFill>
                  <a:gsLst>
                    <a:gs pos="1250">
                      <a:srgbClr val="353535"/>
                    </a:gs>
                    <a:gs pos="100000">
                      <a:srgbClr val="353535"/>
                    </a:gs>
                  </a:gsLst>
                  <a:lin ang="5400000" scaled="0"/>
                </a:gradFill>
                <a:latin typeface="Segoe UI"/>
              </a:rPr>
              <a:t>servers</a:t>
            </a:r>
            <a:r>
              <a:rPr lang="en-US" sz="1499" kern="0">
                <a:gradFill>
                  <a:gsLst>
                    <a:gs pos="1250">
                      <a:srgbClr val="353535"/>
                    </a:gs>
                    <a:gs pos="100000">
                      <a:srgbClr val="353535"/>
                    </a:gs>
                  </a:gsLst>
                  <a:lin ang="5400000" scaled="0"/>
                </a:gradFill>
                <a:latin typeface="Segoe UI"/>
              </a:rPr>
              <a:t>?</a:t>
            </a:r>
          </a:p>
        </p:txBody>
      </p:sp>
      <p:sp>
        <p:nvSpPr>
          <p:cNvPr id="79" name="TextBox 78"/>
          <p:cNvSpPr txBox="1"/>
          <p:nvPr/>
        </p:nvSpPr>
        <p:spPr>
          <a:xfrm>
            <a:off x="1677660" y="4742810"/>
            <a:ext cx="3543187" cy="329468"/>
          </a:xfrm>
          <a:prstGeom prst="rect">
            <a:avLst/>
          </a:prstGeom>
          <a:noFill/>
        </p:spPr>
        <p:txBody>
          <a:bodyPr wrap="none" rtlCol="0">
            <a:spAutoFit/>
          </a:bodyPr>
          <a:lstStyle/>
          <a:p>
            <a:pPr algn="ctr" defTabSz="914049">
              <a:defRPr/>
            </a:pPr>
            <a:r>
              <a:rPr lang="en-US" sz="1499" kern="0">
                <a:gradFill>
                  <a:gsLst>
                    <a:gs pos="1250">
                      <a:srgbClr val="353535"/>
                    </a:gs>
                    <a:gs pos="100000">
                      <a:srgbClr val="353535"/>
                    </a:gs>
                  </a:gsLst>
                  <a:lin ang="5400000" scaled="0"/>
                </a:gradFill>
                <a:latin typeface="Segoe UI"/>
              </a:rPr>
              <a:t>How often should I backup my </a:t>
            </a:r>
            <a:r>
              <a:rPr lang="en-US" sz="1499" b="1" kern="0">
                <a:gradFill>
                  <a:gsLst>
                    <a:gs pos="1250">
                      <a:srgbClr val="353535"/>
                    </a:gs>
                    <a:gs pos="100000">
                      <a:srgbClr val="353535"/>
                    </a:gs>
                  </a:gsLst>
                  <a:lin ang="5400000" scaled="0"/>
                </a:gradFill>
                <a:latin typeface="Segoe UI"/>
              </a:rPr>
              <a:t>server</a:t>
            </a:r>
            <a:r>
              <a:rPr lang="en-US" sz="1499" kern="0">
                <a:gradFill>
                  <a:gsLst>
                    <a:gs pos="1250">
                      <a:srgbClr val="353535"/>
                    </a:gs>
                    <a:gs pos="100000">
                      <a:srgbClr val="353535"/>
                    </a:gs>
                  </a:gsLst>
                  <a:lin ang="5400000" scaled="0"/>
                </a:gradFill>
                <a:latin typeface="Segoe UI"/>
              </a:rPr>
              <a:t>?</a:t>
            </a:r>
          </a:p>
        </p:txBody>
      </p:sp>
      <p:sp>
        <p:nvSpPr>
          <p:cNvPr id="81" name="TextBox 80"/>
          <p:cNvSpPr txBox="1"/>
          <p:nvPr/>
        </p:nvSpPr>
        <p:spPr>
          <a:xfrm>
            <a:off x="1447713" y="5139390"/>
            <a:ext cx="4003081" cy="329468"/>
          </a:xfrm>
          <a:prstGeom prst="rect">
            <a:avLst/>
          </a:prstGeom>
          <a:noFill/>
        </p:spPr>
        <p:txBody>
          <a:bodyPr wrap="square" rtlCol="0">
            <a:spAutoFit/>
          </a:bodyPr>
          <a:lstStyle/>
          <a:p>
            <a:pPr algn="ctr" defTabSz="914049">
              <a:defRPr/>
            </a:pPr>
            <a:r>
              <a:rPr lang="en-US" sz="1499" kern="0">
                <a:gradFill>
                  <a:gsLst>
                    <a:gs pos="1250">
                      <a:srgbClr val="353535"/>
                    </a:gs>
                    <a:gs pos="100000">
                      <a:srgbClr val="353535"/>
                    </a:gs>
                  </a:gsLst>
                  <a:lin ang="5400000" scaled="0"/>
                </a:gradFill>
                <a:latin typeface="Segoe UI"/>
              </a:rPr>
              <a:t>Which packages should be on my </a:t>
            </a:r>
            <a:r>
              <a:rPr lang="en-US" sz="1499" b="1" kern="0">
                <a:gradFill>
                  <a:gsLst>
                    <a:gs pos="1250">
                      <a:srgbClr val="353535"/>
                    </a:gs>
                    <a:gs pos="100000">
                      <a:srgbClr val="353535"/>
                    </a:gs>
                  </a:gsLst>
                  <a:lin ang="5400000" scaled="0"/>
                </a:gradFill>
                <a:latin typeface="Segoe UI"/>
              </a:rPr>
              <a:t>server</a:t>
            </a:r>
            <a:r>
              <a:rPr lang="en-US" sz="1499" kern="0">
                <a:gradFill>
                  <a:gsLst>
                    <a:gs pos="1250">
                      <a:srgbClr val="353535"/>
                    </a:gs>
                    <a:gs pos="100000">
                      <a:srgbClr val="353535"/>
                    </a:gs>
                  </a:gsLst>
                  <a:lin ang="5400000" scaled="0"/>
                </a:gradFill>
                <a:latin typeface="Segoe UI"/>
              </a:rPr>
              <a:t>?</a:t>
            </a:r>
          </a:p>
        </p:txBody>
      </p:sp>
      <p:sp>
        <p:nvSpPr>
          <p:cNvPr id="89" name="TextBox 88"/>
          <p:cNvSpPr txBox="1"/>
          <p:nvPr/>
        </p:nvSpPr>
        <p:spPr>
          <a:xfrm>
            <a:off x="4283082" y="2051232"/>
            <a:ext cx="3863300" cy="329468"/>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1499">
                <a:gradFill>
                  <a:gsLst>
                    <a:gs pos="1250">
                      <a:srgbClr val="353535"/>
                    </a:gs>
                    <a:gs pos="100000">
                      <a:srgbClr val="353535"/>
                    </a:gs>
                  </a:gsLst>
                  <a:lin ang="5400000" scaled="0"/>
                </a:gradFill>
              </a:rPr>
              <a:t>How many </a:t>
            </a:r>
            <a:r>
              <a:rPr lang="en-US" sz="1499" b="1">
                <a:gradFill>
                  <a:gsLst>
                    <a:gs pos="1250">
                      <a:srgbClr val="353535"/>
                    </a:gs>
                    <a:gs pos="100000">
                      <a:srgbClr val="353535"/>
                    </a:gs>
                  </a:gsLst>
                  <a:lin ang="5400000" scaled="0"/>
                </a:gradFill>
              </a:rPr>
              <a:t>servers</a:t>
            </a:r>
            <a:r>
              <a:rPr lang="en-US" sz="1499">
                <a:gradFill>
                  <a:gsLst>
                    <a:gs pos="1250">
                      <a:srgbClr val="353535"/>
                    </a:gs>
                    <a:gs pos="100000">
                      <a:srgbClr val="353535"/>
                    </a:gs>
                  </a:gsLst>
                  <a:lin ang="5400000" scaled="0"/>
                </a:gradFill>
              </a:rPr>
              <a:t> do I need?</a:t>
            </a:r>
          </a:p>
        </p:txBody>
      </p:sp>
      <p:sp>
        <p:nvSpPr>
          <p:cNvPr id="114" name="TextBox 113"/>
          <p:cNvSpPr txBox="1"/>
          <p:nvPr/>
        </p:nvSpPr>
        <p:spPr>
          <a:xfrm>
            <a:off x="4542075" y="1676649"/>
            <a:ext cx="3345314" cy="32303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1499">
                <a:gradFill>
                  <a:gsLst>
                    <a:gs pos="1250">
                      <a:srgbClr val="353535"/>
                    </a:gs>
                    <a:gs pos="100000">
                      <a:srgbClr val="353535"/>
                    </a:gs>
                  </a:gsLst>
                  <a:lin ang="5400000" scaled="0"/>
                </a:gradFill>
              </a:rPr>
              <a:t>How can I increase </a:t>
            </a:r>
            <a:r>
              <a:rPr lang="en-US" sz="1499" b="1">
                <a:gradFill>
                  <a:gsLst>
                    <a:gs pos="1250">
                      <a:srgbClr val="353535"/>
                    </a:gs>
                    <a:gs pos="100000">
                      <a:srgbClr val="353535"/>
                    </a:gs>
                  </a:gsLst>
                  <a:lin ang="5400000" scaled="0"/>
                </a:gradFill>
              </a:rPr>
              <a:t>server</a:t>
            </a:r>
            <a:r>
              <a:rPr lang="en-US" sz="1499">
                <a:gradFill>
                  <a:gsLst>
                    <a:gs pos="1250">
                      <a:srgbClr val="353535"/>
                    </a:gs>
                    <a:gs pos="100000">
                      <a:srgbClr val="353535"/>
                    </a:gs>
                  </a:gsLst>
                  <a:lin ang="5400000" scaled="0"/>
                </a:gradFill>
              </a:rPr>
              <a:t> utilization?</a:t>
            </a:r>
          </a:p>
        </p:txBody>
      </p:sp>
      <p:sp>
        <p:nvSpPr>
          <p:cNvPr id="115" name="TextBox 114"/>
          <p:cNvSpPr txBox="1"/>
          <p:nvPr/>
        </p:nvSpPr>
        <p:spPr>
          <a:xfrm>
            <a:off x="3364359" y="1302068"/>
            <a:ext cx="5700745" cy="329468"/>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1499">
                <a:gradFill>
                  <a:gsLst>
                    <a:gs pos="1250">
                      <a:srgbClr val="353535"/>
                    </a:gs>
                    <a:gs pos="100000">
                      <a:srgbClr val="353535"/>
                    </a:gs>
                  </a:gsLst>
                  <a:lin ang="5400000" scaled="0"/>
                </a:gradFill>
              </a:rPr>
              <a:t>What is the right </a:t>
            </a:r>
            <a:r>
              <a:rPr lang="en-US" sz="1499" b="1">
                <a:gradFill>
                  <a:gsLst>
                    <a:gs pos="1250">
                      <a:srgbClr val="353535"/>
                    </a:gs>
                    <a:gs pos="100000">
                      <a:srgbClr val="353535"/>
                    </a:gs>
                  </a:gsLst>
                  <a:lin ang="5400000" scaled="0"/>
                </a:gradFill>
              </a:rPr>
              <a:t>size</a:t>
            </a:r>
            <a:r>
              <a:rPr lang="en-US" sz="1499">
                <a:gradFill>
                  <a:gsLst>
                    <a:gs pos="1250">
                      <a:srgbClr val="353535"/>
                    </a:gs>
                    <a:gs pos="100000">
                      <a:srgbClr val="353535"/>
                    </a:gs>
                  </a:gsLst>
                  <a:lin ang="5400000" scaled="0"/>
                </a:gradFill>
              </a:rPr>
              <a:t> of </a:t>
            </a:r>
            <a:r>
              <a:rPr lang="en-US" sz="1499" b="1">
                <a:gradFill>
                  <a:gsLst>
                    <a:gs pos="1250">
                      <a:srgbClr val="353535"/>
                    </a:gs>
                    <a:gs pos="100000">
                      <a:srgbClr val="353535"/>
                    </a:gs>
                  </a:gsLst>
                  <a:lin ang="5400000" scaled="0"/>
                </a:gradFill>
              </a:rPr>
              <a:t>servers</a:t>
            </a:r>
            <a:r>
              <a:rPr lang="en-US" sz="1499">
                <a:gradFill>
                  <a:gsLst>
                    <a:gs pos="1250">
                      <a:srgbClr val="353535"/>
                    </a:gs>
                    <a:gs pos="100000">
                      <a:srgbClr val="353535"/>
                    </a:gs>
                  </a:gsLst>
                  <a:lin ang="5400000" scaled="0"/>
                </a:gradFill>
              </a:rPr>
              <a:t> for my business needs?</a:t>
            </a:r>
          </a:p>
        </p:txBody>
      </p:sp>
      <p:sp>
        <p:nvSpPr>
          <p:cNvPr id="116" name="TextBox 115"/>
          <p:cNvSpPr txBox="1"/>
          <p:nvPr/>
        </p:nvSpPr>
        <p:spPr>
          <a:xfrm>
            <a:off x="5067786" y="2425814"/>
            <a:ext cx="2293892" cy="32303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1499">
                <a:gradFill>
                  <a:gsLst>
                    <a:gs pos="1250">
                      <a:srgbClr val="353535"/>
                    </a:gs>
                    <a:gs pos="100000">
                      <a:srgbClr val="353535"/>
                    </a:gs>
                  </a:gsLst>
                  <a:lin ang="5400000" scaled="0"/>
                </a:gradFill>
              </a:rPr>
              <a:t>How can I </a:t>
            </a:r>
            <a:r>
              <a:rPr lang="en-US" sz="1499" b="1">
                <a:gradFill>
                  <a:gsLst>
                    <a:gs pos="1250">
                      <a:srgbClr val="353535"/>
                    </a:gs>
                    <a:gs pos="100000">
                      <a:srgbClr val="353535"/>
                    </a:gs>
                  </a:gsLst>
                  <a:lin ang="5400000" scaled="0"/>
                </a:gradFill>
              </a:rPr>
              <a:t>scale</a:t>
            </a:r>
            <a:r>
              <a:rPr lang="en-US" sz="1499">
                <a:gradFill>
                  <a:gsLst>
                    <a:gs pos="1250">
                      <a:srgbClr val="353535"/>
                    </a:gs>
                    <a:gs pos="100000">
                      <a:srgbClr val="353535"/>
                    </a:gs>
                  </a:gsLst>
                  <a:lin ang="5400000" scaled="0"/>
                </a:gradFill>
              </a:rPr>
              <a:t> my app?</a:t>
            </a:r>
          </a:p>
        </p:txBody>
      </p:sp>
      <p:sp>
        <p:nvSpPr>
          <p:cNvPr id="117" name="TextBox 116"/>
          <p:cNvSpPr txBox="1"/>
          <p:nvPr/>
        </p:nvSpPr>
        <p:spPr>
          <a:xfrm>
            <a:off x="7739196" y="4742810"/>
            <a:ext cx="2532623" cy="329468"/>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4049">
              <a:defRPr/>
            </a:pPr>
            <a:r>
              <a:rPr lang="en-US" sz="1499" b="1">
                <a:gradFill>
                  <a:gsLst>
                    <a:gs pos="1250">
                      <a:srgbClr val="353535"/>
                    </a:gs>
                    <a:gs pos="100000">
                      <a:srgbClr val="353535"/>
                    </a:gs>
                  </a:gsLst>
                  <a:lin ang="5400000" scaled="0"/>
                </a:gradFill>
              </a:rPr>
              <a:t>Which OS </a:t>
            </a:r>
            <a:r>
              <a:rPr lang="en-US" sz="1499">
                <a:gradFill>
                  <a:gsLst>
                    <a:gs pos="1250">
                      <a:srgbClr val="353535"/>
                    </a:gs>
                    <a:gs pos="100000">
                      <a:srgbClr val="353535"/>
                    </a:gs>
                  </a:gsLst>
                  <a:lin ang="5400000" scaled="0"/>
                </a:gradFill>
              </a:rPr>
              <a:t>should I use?</a:t>
            </a:r>
          </a:p>
        </p:txBody>
      </p:sp>
      <p:sp>
        <p:nvSpPr>
          <p:cNvPr id="118" name="TextBox 117"/>
          <p:cNvSpPr txBox="1"/>
          <p:nvPr/>
        </p:nvSpPr>
        <p:spPr>
          <a:xfrm>
            <a:off x="6533546" y="4346230"/>
            <a:ext cx="4943923" cy="329468"/>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4049">
              <a:defRPr/>
            </a:pPr>
            <a:r>
              <a:rPr lang="en-US" sz="1499">
                <a:gradFill>
                  <a:gsLst>
                    <a:gs pos="1250">
                      <a:srgbClr val="353535"/>
                    </a:gs>
                    <a:gs pos="100000">
                      <a:srgbClr val="353535"/>
                    </a:gs>
                  </a:gsLst>
                  <a:lin ang="5400000" scaled="0"/>
                </a:gradFill>
              </a:rPr>
              <a:t>How do I </a:t>
            </a:r>
            <a:r>
              <a:rPr lang="en-US" sz="1499" b="1">
                <a:gradFill>
                  <a:gsLst>
                    <a:gs pos="1250">
                      <a:srgbClr val="353535"/>
                    </a:gs>
                    <a:gs pos="100000">
                      <a:srgbClr val="353535"/>
                    </a:gs>
                  </a:gsLst>
                  <a:lin ang="5400000" scaled="0"/>
                </a:gradFill>
              </a:rPr>
              <a:t>deploy</a:t>
            </a:r>
            <a:r>
              <a:rPr lang="en-US" sz="1499">
                <a:gradFill>
                  <a:gsLst>
                    <a:gs pos="1250">
                      <a:srgbClr val="353535"/>
                    </a:gs>
                    <a:gs pos="100000">
                      <a:srgbClr val="353535"/>
                    </a:gs>
                  </a:gsLst>
                  <a:lin ang="5400000" scaled="0"/>
                </a:gradFill>
              </a:rPr>
              <a:t> new </a:t>
            </a:r>
            <a:r>
              <a:rPr lang="en-US" sz="1499" b="1">
                <a:gradFill>
                  <a:gsLst>
                    <a:gs pos="1250">
                      <a:srgbClr val="353535"/>
                    </a:gs>
                    <a:gs pos="100000">
                      <a:srgbClr val="353535"/>
                    </a:gs>
                  </a:gsLst>
                  <a:lin ang="5400000" scaled="0"/>
                </a:gradFill>
              </a:rPr>
              <a:t>code</a:t>
            </a:r>
            <a:r>
              <a:rPr lang="en-US" sz="1499">
                <a:gradFill>
                  <a:gsLst>
                    <a:gs pos="1250">
                      <a:srgbClr val="353535"/>
                    </a:gs>
                    <a:gs pos="100000">
                      <a:srgbClr val="353535"/>
                    </a:gs>
                  </a:gsLst>
                  <a:lin ang="5400000" scaled="0"/>
                </a:gradFill>
              </a:rPr>
              <a:t> to my </a:t>
            </a:r>
            <a:r>
              <a:rPr lang="en-US" sz="1499" b="1">
                <a:gradFill>
                  <a:gsLst>
                    <a:gs pos="1250">
                      <a:srgbClr val="353535"/>
                    </a:gs>
                    <a:gs pos="100000">
                      <a:srgbClr val="353535"/>
                    </a:gs>
                  </a:gsLst>
                  <a:lin ang="5400000" scaled="0"/>
                </a:gradFill>
              </a:rPr>
              <a:t>server</a:t>
            </a:r>
            <a:r>
              <a:rPr lang="en-US" sz="1499">
                <a:gradFill>
                  <a:gsLst>
                    <a:gs pos="1250">
                      <a:srgbClr val="353535"/>
                    </a:gs>
                    <a:gs pos="100000">
                      <a:srgbClr val="353535"/>
                    </a:gs>
                  </a:gsLst>
                  <a:lin ang="5400000" scaled="0"/>
                </a:gradFill>
              </a:rPr>
              <a:t>?</a:t>
            </a:r>
          </a:p>
        </p:txBody>
      </p:sp>
      <p:sp>
        <p:nvSpPr>
          <p:cNvPr id="119" name="TextBox 118"/>
          <p:cNvSpPr txBox="1"/>
          <p:nvPr/>
        </p:nvSpPr>
        <p:spPr>
          <a:xfrm>
            <a:off x="6917336" y="5139390"/>
            <a:ext cx="4176341" cy="329468"/>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4049">
              <a:defRPr/>
            </a:pPr>
            <a:r>
              <a:rPr lang="en-US" sz="1499">
                <a:gradFill>
                  <a:gsLst>
                    <a:gs pos="1250">
                      <a:srgbClr val="353535"/>
                    </a:gs>
                    <a:gs pos="100000">
                      <a:srgbClr val="353535"/>
                    </a:gs>
                  </a:gsLst>
                  <a:lin ang="5400000" scaled="0"/>
                </a:gradFill>
              </a:rPr>
              <a:t>Who </a:t>
            </a:r>
            <a:r>
              <a:rPr lang="en-US" sz="1499" b="1">
                <a:gradFill>
                  <a:gsLst>
                    <a:gs pos="1250">
                      <a:srgbClr val="353535"/>
                    </a:gs>
                    <a:gs pos="100000">
                      <a:srgbClr val="353535"/>
                    </a:gs>
                  </a:gsLst>
                  <a:lin ang="5400000" scaled="0"/>
                </a:gradFill>
              </a:rPr>
              <a:t>monitors</a:t>
            </a:r>
            <a:r>
              <a:rPr lang="en-US" sz="1499">
                <a:gradFill>
                  <a:gsLst>
                    <a:gs pos="1250">
                      <a:srgbClr val="353535"/>
                    </a:gs>
                    <a:gs pos="100000">
                      <a:srgbClr val="353535"/>
                    </a:gs>
                  </a:gsLst>
                  <a:lin ang="5400000" scaled="0"/>
                </a:gradFill>
              </a:rPr>
              <a:t> my App?</a:t>
            </a:r>
          </a:p>
        </p:txBody>
      </p:sp>
      <p:sp>
        <p:nvSpPr>
          <p:cNvPr id="170" name="Freeform 50"/>
          <p:cNvSpPr>
            <a:spLocks/>
          </p:cNvSpPr>
          <p:nvPr/>
        </p:nvSpPr>
        <p:spPr bwMode="auto">
          <a:xfrm flipH="1">
            <a:off x="6378779" y="6221054"/>
            <a:ext cx="614337" cy="41196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nvGrpSpPr>
          <p:cNvPr id="87" name="Group 86">
            <a:extLst>
              <a:ext uri="{FF2B5EF4-FFF2-40B4-BE49-F238E27FC236}">
                <a16:creationId xmlns:a16="http://schemas.microsoft.com/office/drawing/2014/main" id="{C3B1421E-B18C-458B-BB1D-639A8340F6B7}"/>
              </a:ext>
            </a:extLst>
          </p:cNvPr>
          <p:cNvGrpSpPr/>
          <p:nvPr/>
        </p:nvGrpSpPr>
        <p:grpSpPr>
          <a:xfrm>
            <a:off x="5513824" y="2826191"/>
            <a:ext cx="1340482" cy="1340482"/>
            <a:chOff x="5547902" y="2127586"/>
            <a:chExt cx="1340672" cy="1340672"/>
          </a:xfrm>
          <a:solidFill>
            <a:srgbClr val="7030A0"/>
          </a:solidFill>
        </p:grpSpPr>
        <p:sp>
          <p:nvSpPr>
            <p:cNvPr id="88" name="Oval 87">
              <a:extLst>
                <a:ext uri="{FF2B5EF4-FFF2-40B4-BE49-F238E27FC236}">
                  <a16:creationId xmlns:a16="http://schemas.microsoft.com/office/drawing/2014/main" id="{97CE51BF-1D3A-4157-A27C-00D7DA786EB5}"/>
                </a:ext>
              </a:extLst>
            </p:cNvPr>
            <p:cNvSpPr/>
            <p:nvPr/>
          </p:nvSpPr>
          <p:spPr bwMode="auto">
            <a:xfrm>
              <a:off x="5547902" y="2127586"/>
              <a:ext cx="1340672" cy="1340672"/>
            </a:xfrm>
            <a:prstGeom prst="ellipse">
              <a:avLst/>
            </a:prstGeom>
            <a:grp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0" name="Group 16">
              <a:extLst>
                <a:ext uri="{FF2B5EF4-FFF2-40B4-BE49-F238E27FC236}">
                  <a16:creationId xmlns:a16="http://schemas.microsoft.com/office/drawing/2014/main" id="{2930722E-43BB-4CE5-9020-E91F4E7470BD}"/>
                </a:ext>
              </a:extLst>
            </p:cNvPr>
            <p:cNvGrpSpPr>
              <a:grpSpLocks noChangeAspect="1"/>
            </p:cNvGrpSpPr>
            <p:nvPr/>
          </p:nvGrpSpPr>
          <p:grpSpPr bwMode="auto">
            <a:xfrm>
              <a:off x="5824049" y="2333627"/>
              <a:ext cx="770389" cy="891106"/>
              <a:chOff x="13" y="7"/>
              <a:chExt cx="351" cy="406"/>
            </a:xfrm>
            <a:grpFill/>
          </p:grpSpPr>
          <p:sp>
            <p:nvSpPr>
              <p:cNvPr id="91" name="Freeform 17">
                <a:extLst>
                  <a:ext uri="{FF2B5EF4-FFF2-40B4-BE49-F238E27FC236}">
                    <a16:creationId xmlns:a16="http://schemas.microsoft.com/office/drawing/2014/main" id="{84B3B20A-224F-4467-8259-2C15913A6D1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2" name="Freeform 18">
                <a:extLst>
                  <a:ext uri="{FF2B5EF4-FFF2-40B4-BE49-F238E27FC236}">
                    <a16:creationId xmlns:a16="http://schemas.microsoft.com/office/drawing/2014/main" id="{7DE664D6-C909-4123-BDF1-EC6F8D166B3E}"/>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3" name="Line 19">
                <a:extLst>
                  <a:ext uri="{FF2B5EF4-FFF2-40B4-BE49-F238E27FC236}">
                    <a16:creationId xmlns:a16="http://schemas.microsoft.com/office/drawing/2014/main" id="{4F7A9F0B-6B0B-4487-8D34-001ABE72F31C}"/>
                  </a:ext>
                </a:extLst>
              </p:cNvPr>
              <p:cNvSpPr>
                <a:spLocks noChangeShapeType="1"/>
              </p:cNvSpPr>
              <p:nvPr/>
            </p:nvSpPr>
            <p:spPr bwMode="auto">
              <a:xfrm>
                <a:off x="288" y="282"/>
                <a:ext cx="0" cy="93"/>
              </a:xfrm>
              <a:prstGeom prst="line">
                <a:avLst/>
              </a:pr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4" name="Freeform 20">
                <a:extLst>
                  <a:ext uri="{FF2B5EF4-FFF2-40B4-BE49-F238E27FC236}">
                    <a16:creationId xmlns:a16="http://schemas.microsoft.com/office/drawing/2014/main" id="{7AE61B92-842D-464D-8FB4-A63D05ECA3B2}"/>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5" name="Freeform 21">
                <a:extLst>
                  <a:ext uri="{FF2B5EF4-FFF2-40B4-BE49-F238E27FC236}">
                    <a16:creationId xmlns:a16="http://schemas.microsoft.com/office/drawing/2014/main" id="{47511356-BE4B-4DC0-9C83-7CD9B2CAB92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6" name="Line 22">
                <a:extLst>
                  <a:ext uri="{FF2B5EF4-FFF2-40B4-BE49-F238E27FC236}">
                    <a16:creationId xmlns:a16="http://schemas.microsoft.com/office/drawing/2014/main" id="{7CAD915B-40A2-4869-A403-B4620CD061FB}"/>
                  </a:ext>
                </a:extLst>
              </p:cNvPr>
              <p:cNvSpPr>
                <a:spLocks noChangeShapeType="1"/>
              </p:cNvSpPr>
              <p:nvPr/>
            </p:nvSpPr>
            <p:spPr bwMode="auto">
              <a:xfrm>
                <a:off x="89" y="282"/>
                <a:ext cx="0" cy="93"/>
              </a:xfrm>
              <a:prstGeom prst="line">
                <a:avLst/>
              </a:pr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7" name="Freeform 23">
                <a:extLst>
                  <a:ext uri="{FF2B5EF4-FFF2-40B4-BE49-F238E27FC236}">
                    <a16:creationId xmlns:a16="http://schemas.microsoft.com/office/drawing/2014/main" id="{66A4CBD6-C60C-47F9-80D9-DE165A9C78FE}"/>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8" name="Freeform 24">
                <a:extLst>
                  <a:ext uri="{FF2B5EF4-FFF2-40B4-BE49-F238E27FC236}">
                    <a16:creationId xmlns:a16="http://schemas.microsoft.com/office/drawing/2014/main" id="{36B18FCB-C0CB-4679-81F6-C129C68C0602}"/>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99" name="Freeform 25">
                <a:extLst>
                  <a:ext uri="{FF2B5EF4-FFF2-40B4-BE49-F238E27FC236}">
                    <a16:creationId xmlns:a16="http://schemas.microsoft.com/office/drawing/2014/main" id="{CB7848CE-BDC6-465E-9CB5-704DA5EB1C4A}"/>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00" name="Line 26">
                <a:extLst>
                  <a:ext uri="{FF2B5EF4-FFF2-40B4-BE49-F238E27FC236}">
                    <a16:creationId xmlns:a16="http://schemas.microsoft.com/office/drawing/2014/main" id="{7BCDEAB6-512A-4EA2-B1AA-1C41F594C612}"/>
                  </a:ext>
                </a:extLst>
              </p:cNvPr>
              <p:cNvSpPr>
                <a:spLocks noChangeShapeType="1"/>
              </p:cNvSpPr>
              <p:nvPr/>
            </p:nvSpPr>
            <p:spPr bwMode="auto">
              <a:xfrm>
                <a:off x="189" y="96"/>
                <a:ext cx="0" cy="87"/>
              </a:xfrm>
              <a:prstGeom prst="line">
                <a:avLst/>
              </a:pr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01" name="Freeform 27">
                <a:extLst>
                  <a:ext uri="{FF2B5EF4-FFF2-40B4-BE49-F238E27FC236}">
                    <a16:creationId xmlns:a16="http://schemas.microsoft.com/office/drawing/2014/main" id="{23051823-24AC-4A2F-BA3D-F3A28D377702}"/>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02" name="Freeform 28">
                <a:extLst>
                  <a:ext uri="{FF2B5EF4-FFF2-40B4-BE49-F238E27FC236}">
                    <a16:creationId xmlns:a16="http://schemas.microsoft.com/office/drawing/2014/main" id="{E01EA86C-353F-483F-A39A-D0F0D472C0A4}"/>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grpSp>
      <p:grpSp>
        <p:nvGrpSpPr>
          <p:cNvPr id="103" name="Group 102">
            <a:extLst>
              <a:ext uri="{FF2B5EF4-FFF2-40B4-BE49-F238E27FC236}">
                <a16:creationId xmlns:a16="http://schemas.microsoft.com/office/drawing/2014/main" id="{BFD2F743-C798-4F37-A02F-20FE556477CD}"/>
              </a:ext>
            </a:extLst>
          </p:cNvPr>
          <p:cNvGrpSpPr/>
          <p:nvPr/>
        </p:nvGrpSpPr>
        <p:grpSpPr>
          <a:xfrm>
            <a:off x="2741467" y="2826191"/>
            <a:ext cx="1340482" cy="1340482"/>
            <a:chOff x="2775150" y="2127586"/>
            <a:chExt cx="1340672" cy="1340672"/>
          </a:xfrm>
        </p:grpSpPr>
        <p:sp>
          <p:nvSpPr>
            <p:cNvPr id="104" name="Oval 103">
              <a:extLst>
                <a:ext uri="{FF2B5EF4-FFF2-40B4-BE49-F238E27FC236}">
                  <a16:creationId xmlns:a16="http://schemas.microsoft.com/office/drawing/2014/main" id="{0F4A9AA7-C5E0-4810-A455-7875F0E4B235}"/>
                </a:ext>
              </a:extLst>
            </p:cNvPr>
            <p:cNvSpPr/>
            <p:nvPr/>
          </p:nvSpPr>
          <p:spPr bwMode="auto">
            <a:xfrm>
              <a:off x="2775150" y="2127586"/>
              <a:ext cx="1340672" cy="1340672"/>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5">
              <a:extLst>
                <a:ext uri="{FF2B5EF4-FFF2-40B4-BE49-F238E27FC236}">
                  <a16:creationId xmlns:a16="http://schemas.microsoft.com/office/drawing/2014/main" id="{92C605AA-927A-4EE4-8227-E6354B3C2EA8}"/>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2"/>
            </a:solidFill>
            <a:ln w="41275">
              <a:solidFill>
                <a:srgbClr val="EAEAEA"/>
              </a:solidFill>
              <a:miter lim="800000"/>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06" name="Group 105">
            <a:extLst>
              <a:ext uri="{FF2B5EF4-FFF2-40B4-BE49-F238E27FC236}">
                <a16:creationId xmlns:a16="http://schemas.microsoft.com/office/drawing/2014/main" id="{75D775C1-A847-4F87-86A5-2B246FFCD06B}"/>
              </a:ext>
            </a:extLst>
          </p:cNvPr>
          <p:cNvGrpSpPr/>
          <p:nvPr/>
        </p:nvGrpSpPr>
        <p:grpSpPr>
          <a:xfrm>
            <a:off x="8286182" y="2826191"/>
            <a:ext cx="1340482" cy="1340482"/>
            <a:chOff x="8320652" y="2127586"/>
            <a:chExt cx="1340672" cy="1340672"/>
          </a:xfrm>
        </p:grpSpPr>
        <p:sp>
          <p:nvSpPr>
            <p:cNvPr id="107" name="Oval 106">
              <a:extLst>
                <a:ext uri="{FF2B5EF4-FFF2-40B4-BE49-F238E27FC236}">
                  <a16:creationId xmlns:a16="http://schemas.microsoft.com/office/drawing/2014/main" id="{269C090E-EF5E-4AE2-907A-4DADA41612EE}"/>
                </a:ext>
              </a:extLst>
            </p:cNvPr>
            <p:cNvSpPr/>
            <p:nvPr/>
          </p:nvSpPr>
          <p:spPr bwMode="auto">
            <a:xfrm>
              <a:off x="8320652" y="2127586"/>
              <a:ext cx="1340672" cy="1340672"/>
            </a:xfrm>
            <a:prstGeom prst="ellipse">
              <a:avLst/>
            </a:prstGeom>
            <a:solidFill>
              <a:srgbClr val="7030A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8" name="Group 8">
              <a:extLst>
                <a:ext uri="{FF2B5EF4-FFF2-40B4-BE49-F238E27FC236}">
                  <a16:creationId xmlns:a16="http://schemas.microsoft.com/office/drawing/2014/main" id="{E1A18C35-AD04-491D-83C7-BE4029C13C1F}"/>
                </a:ext>
              </a:extLst>
            </p:cNvPr>
            <p:cNvGrpSpPr>
              <a:grpSpLocks noChangeAspect="1"/>
            </p:cNvGrpSpPr>
            <p:nvPr/>
          </p:nvGrpSpPr>
          <p:grpSpPr bwMode="auto">
            <a:xfrm>
              <a:off x="8561965" y="2577338"/>
              <a:ext cx="897974" cy="451613"/>
              <a:chOff x="7" y="12"/>
              <a:chExt cx="342" cy="172"/>
            </a:xfrm>
          </p:grpSpPr>
          <p:sp>
            <p:nvSpPr>
              <p:cNvPr id="109" name="Rectangle 9">
                <a:extLst>
                  <a:ext uri="{FF2B5EF4-FFF2-40B4-BE49-F238E27FC236}">
                    <a16:creationId xmlns:a16="http://schemas.microsoft.com/office/drawing/2014/main" id="{F6C5DD8B-FB71-419D-AE34-9C6C933D9BC7}"/>
                  </a:ext>
                </a:extLst>
              </p:cNvPr>
              <p:cNvSpPr>
                <a:spLocks noChangeArrowheads="1"/>
              </p:cNvSpPr>
              <p:nvPr/>
            </p:nvSpPr>
            <p:spPr bwMode="auto">
              <a:xfrm>
                <a:off x="7" y="64"/>
                <a:ext cx="87" cy="120"/>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Rectangle 10">
                <a:extLst>
                  <a:ext uri="{FF2B5EF4-FFF2-40B4-BE49-F238E27FC236}">
                    <a16:creationId xmlns:a16="http://schemas.microsoft.com/office/drawing/2014/main" id="{5A10B871-2D35-4E1E-9222-B12337CCE446}"/>
                  </a:ext>
                </a:extLst>
              </p:cNvPr>
              <p:cNvSpPr>
                <a:spLocks noChangeArrowheads="1"/>
              </p:cNvSpPr>
              <p:nvPr/>
            </p:nvSpPr>
            <p:spPr bwMode="auto">
              <a:xfrm>
                <a:off x="195" y="76"/>
                <a:ext cx="154" cy="10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Line 11">
                <a:extLst>
                  <a:ext uri="{FF2B5EF4-FFF2-40B4-BE49-F238E27FC236}">
                    <a16:creationId xmlns:a16="http://schemas.microsoft.com/office/drawing/2014/main" id="{EDBFDB2E-E92F-405E-990F-532CCC5C67B0}"/>
                  </a:ext>
                </a:extLst>
              </p:cNvPr>
              <p:cNvSpPr>
                <a:spLocks noChangeShapeType="1"/>
              </p:cNvSpPr>
              <p:nvPr/>
            </p:nvSpPr>
            <p:spPr bwMode="auto">
              <a:xfrm flipV="1">
                <a:off x="311" y="124"/>
                <a:ext cx="0" cy="17"/>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2">
                <a:extLst>
                  <a:ext uri="{FF2B5EF4-FFF2-40B4-BE49-F238E27FC236}">
                    <a16:creationId xmlns:a16="http://schemas.microsoft.com/office/drawing/2014/main" id="{509EDB6D-A371-4594-8A4C-9C09B007E98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3" name="Freeform 13">
                <a:extLst>
                  <a:ext uri="{FF2B5EF4-FFF2-40B4-BE49-F238E27FC236}">
                    <a16:creationId xmlns:a16="http://schemas.microsoft.com/office/drawing/2014/main" id="{C396989E-A8CF-4470-B463-740BAD0DDA21}"/>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cxnSp>
        <p:nvCxnSpPr>
          <p:cNvPr id="171" name="Straight Arrow Connector 170">
            <a:extLst>
              <a:ext uri="{FF2B5EF4-FFF2-40B4-BE49-F238E27FC236}">
                <a16:creationId xmlns:a16="http://schemas.microsoft.com/office/drawing/2014/main" id="{F425CD04-FEDF-4290-93A7-F9AA581B892D}"/>
              </a:ext>
            </a:extLst>
          </p:cNvPr>
          <p:cNvCxnSpPr>
            <a:cxnSpLocks/>
          </p:cNvCxnSpPr>
          <p:nvPr/>
        </p:nvCxnSpPr>
        <p:spPr>
          <a:xfrm>
            <a:off x="4194198" y="3471440"/>
            <a:ext cx="1207375"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8A80CB8-20A8-4BFA-B5A1-041F1DF19A77}"/>
              </a:ext>
            </a:extLst>
          </p:cNvPr>
          <p:cNvCxnSpPr>
            <a:cxnSpLocks/>
          </p:cNvCxnSpPr>
          <p:nvPr/>
        </p:nvCxnSpPr>
        <p:spPr>
          <a:xfrm flipH="1">
            <a:off x="6966556" y="3471440"/>
            <a:ext cx="1207375"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797A5C63-11E5-497C-8461-2F51B26E32FE}"/>
              </a:ext>
            </a:extLst>
          </p:cNvPr>
          <p:cNvCxnSpPr>
            <a:cxnSpLocks/>
          </p:cNvCxnSpPr>
          <p:nvPr/>
        </p:nvCxnSpPr>
        <p:spPr>
          <a:xfrm>
            <a:off x="6179234" y="4264000"/>
            <a:ext cx="0" cy="940953"/>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72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par>
                                <p:cTn id="12" presetID="42" presetClass="path" presetSubtype="0" decel="100000" fill="hold" grpId="1" nodeType="withEffect">
                                  <p:stCondLst>
                                    <p:cond delay="0"/>
                                  </p:stCondLst>
                                  <p:childTnLst>
                                    <p:animMotion origin="layout" path="M -1.21011E-6 2.17885E-7 L -1.21011E-6 0.04358 " pathEditMode="relative" rAng="0" ptsTypes="AA">
                                      <p:cBhvr>
                                        <p:cTn id="13" dur="500" spd="-100000" fill="hold"/>
                                        <p:tgtEl>
                                          <p:spTgt spid="74"/>
                                        </p:tgtEl>
                                        <p:attrNameLst>
                                          <p:attrName>ppt_x</p:attrName>
                                          <p:attrName>ppt_y</p:attrName>
                                        </p:attrNameLst>
                                      </p:cBhvr>
                                      <p:rCtr x="0" y="2179"/>
                                    </p:animMotion>
                                  </p:childTnLst>
                                </p:cTn>
                              </p:par>
                              <p:par>
                                <p:cTn id="14" presetID="10" presetClass="entr" presetSubtype="0" fill="hold" grpId="0" nodeType="withEffect">
                                  <p:stCondLst>
                                    <p:cond delay="1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42" presetClass="path" presetSubtype="0" decel="100000" fill="hold" grpId="1" nodeType="withEffect">
                                  <p:stCondLst>
                                    <p:cond delay="100"/>
                                  </p:stCondLst>
                                  <p:childTnLst>
                                    <p:animMotion origin="layout" path="M -1.21011E-6 2.17885E-7 L -1.21011E-6 0.04358 " pathEditMode="relative" rAng="0" ptsTypes="AA">
                                      <p:cBhvr>
                                        <p:cTn id="18" dur="500" spd="-100000" fill="hold"/>
                                        <p:tgtEl>
                                          <p:spTgt spid="79"/>
                                        </p:tgtEl>
                                        <p:attrNameLst>
                                          <p:attrName>ppt_x</p:attrName>
                                          <p:attrName>ppt_y</p:attrName>
                                        </p:attrNameLst>
                                      </p:cBhvr>
                                      <p:rCtr x="0" y="2179"/>
                                    </p:animMotion>
                                  </p:childTnLst>
                                </p:cTn>
                              </p:par>
                              <p:par>
                                <p:cTn id="19" presetID="10" presetClass="entr" presetSubtype="0" fill="hold" grpId="0" nodeType="withEffect">
                                  <p:stCondLst>
                                    <p:cond delay="30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42" presetClass="path" presetSubtype="0" decel="100000" fill="hold" grpId="1" nodeType="withEffect">
                                  <p:stCondLst>
                                    <p:cond delay="300"/>
                                  </p:stCondLst>
                                  <p:childTnLst>
                                    <p:animMotion origin="layout" path="M -1.21011E-6 2.17885E-7 L -1.21011E-6 0.04358 " pathEditMode="relative" rAng="0" ptsTypes="AA">
                                      <p:cBhvr>
                                        <p:cTn id="23" dur="500" spd="-100000" fill="hold"/>
                                        <p:tgtEl>
                                          <p:spTgt spid="81"/>
                                        </p:tgtEl>
                                        <p:attrNameLst>
                                          <p:attrName>ppt_x</p:attrName>
                                          <p:attrName>ppt_y</p:attrName>
                                        </p:attrNameLst>
                                      </p:cBhvr>
                                      <p:rCtr x="0" y="2179"/>
                                    </p:animMotion>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par>
                                <p:cTn id="27" presetID="42" presetClass="path" presetSubtype="0" decel="100000" fill="hold" grpId="1" nodeType="withEffect">
                                  <p:stCondLst>
                                    <p:cond delay="0"/>
                                  </p:stCondLst>
                                  <p:childTnLst>
                                    <p:animMotion origin="layout" path="M 2.94613E-6 -6.8089E-8 L 2.94613E-6 -0.05447 " pathEditMode="relative" rAng="0" ptsTypes="AA">
                                      <p:cBhvr>
                                        <p:cTn id="28" dur="500" spd="-100000" fill="hold"/>
                                        <p:tgtEl>
                                          <p:spTgt spid="116"/>
                                        </p:tgtEl>
                                        <p:attrNameLst>
                                          <p:attrName>ppt_x</p:attrName>
                                          <p:attrName>ppt_y</p:attrName>
                                        </p:attrNameLst>
                                      </p:cBhvr>
                                      <p:rCtr x="0" y="-2724"/>
                                    </p:animMotion>
                                  </p:childTnLst>
                                </p:cTn>
                              </p:par>
                              <p:par>
                                <p:cTn id="29" presetID="10" presetClass="entr" presetSubtype="0" fill="hold" grpId="0" nodeType="withEffect">
                                  <p:stCondLst>
                                    <p:cond delay="1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42" presetClass="path" presetSubtype="0" decel="100000" fill="hold" grpId="1" nodeType="withEffect">
                                  <p:stCondLst>
                                    <p:cond delay="100"/>
                                  </p:stCondLst>
                                  <p:childTnLst>
                                    <p:animMotion origin="layout" path="M -4.70258E-6 3.25465E-6 L -4.70258E-6 -0.05447 " pathEditMode="relative" rAng="0" ptsTypes="AA">
                                      <p:cBhvr>
                                        <p:cTn id="33" dur="500" spd="-100000" fill="hold"/>
                                        <p:tgtEl>
                                          <p:spTgt spid="89"/>
                                        </p:tgtEl>
                                        <p:attrNameLst>
                                          <p:attrName>ppt_x</p:attrName>
                                          <p:attrName>ppt_y</p:attrName>
                                        </p:attrNameLst>
                                      </p:cBhvr>
                                      <p:rCtr x="0" y="-2724"/>
                                    </p:animMotion>
                                  </p:childTnLst>
                                </p:cTn>
                              </p:par>
                              <p:par>
                                <p:cTn id="34" presetID="10" presetClass="entr" presetSubtype="0" fill="hold" grpId="0" nodeType="withEffect">
                                  <p:stCondLst>
                                    <p:cond delay="30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500"/>
                                        <p:tgtEl>
                                          <p:spTgt spid="114"/>
                                        </p:tgtEl>
                                      </p:cBhvr>
                                    </p:animEffect>
                                  </p:childTnLst>
                                </p:cTn>
                              </p:par>
                              <p:par>
                                <p:cTn id="37" presetID="42" presetClass="path" presetSubtype="0" decel="100000" fill="hold" grpId="1" nodeType="withEffect">
                                  <p:stCondLst>
                                    <p:cond delay="300"/>
                                  </p:stCondLst>
                                  <p:childTnLst>
                                    <p:animMotion origin="layout" path="M -4.70258E-6 -3.42261E-6 L -4.70258E-6 -0.05447 " pathEditMode="relative" rAng="0" ptsTypes="AA">
                                      <p:cBhvr>
                                        <p:cTn id="38" dur="500" spd="-100000" fill="hold"/>
                                        <p:tgtEl>
                                          <p:spTgt spid="114"/>
                                        </p:tgtEl>
                                        <p:attrNameLst>
                                          <p:attrName>ppt_x</p:attrName>
                                          <p:attrName>ppt_y</p:attrName>
                                        </p:attrNameLst>
                                      </p:cBhvr>
                                      <p:rCtr x="0" y="-2724"/>
                                    </p:animMotion>
                                  </p:childTnLst>
                                </p:cTn>
                              </p:par>
                              <p:par>
                                <p:cTn id="39" presetID="10" presetClass="entr" presetSubtype="0" fill="hold" grpId="0" nodeType="withEffect">
                                  <p:stCondLst>
                                    <p:cond delay="400"/>
                                  </p:stCondLst>
                                  <p:childTnLst>
                                    <p:set>
                                      <p:cBhvr>
                                        <p:cTn id="40" dur="1" fill="hold">
                                          <p:stCondLst>
                                            <p:cond delay="0"/>
                                          </p:stCondLst>
                                        </p:cTn>
                                        <p:tgtEl>
                                          <p:spTgt spid="115"/>
                                        </p:tgtEl>
                                        <p:attrNameLst>
                                          <p:attrName>style.visibility</p:attrName>
                                        </p:attrNameLst>
                                      </p:cBhvr>
                                      <p:to>
                                        <p:strVal val="visible"/>
                                      </p:to>
                                    </p:set>
                                    <p:animEffect transition="in" filter="fade">
                                      <p:cBhvr>
                                        <p:cTn id="41" dur="500"/>
                                        <p:tgtEl>
                                          <p:spTgt spid="115"/>
                                        </p:tgtEl>
                                      </p:cBhvr>
                                    </p:animEffect>
                                  </p:childTnLst>
                                </p:cTn>
                              </p:par>
                              <p:par>
                                <p:cTn id="42" presetID="42" presetClass="path" presetSubtype="0" decel="100000" fill="hold" grpId="1" nodeType="withEffect">
                                  <p:stCondLst>
                                    <p:cond delay="400"/>
                                  </p:stCondLst>
                                  <p:childTnLst>
                                    <p:animMotion origin="layout" path="M -4.70258E-6 -9.98638E-8 L -4.70258E-6 -0.05447 " pathEditMode="relative" rAng="0" ptsTypes="AA">
                                      <p:cBhvr>
                                        <p:cTn id="43" dur="500" spd="-100000" fill="hold"/>
                                        <p:tgtEl>
                                          <p:spTgt spid="115"/>
                                        </p:tgtEl>
                                        <p:attrNameLst>
                                          <p:attrName>ppt_x</p:attrName>
                                          <p:attrName>ppt_y</p:attrName>
                                        </p:attrNameLst>
                                      </p:cBhvr>
                                      <p:rCtr x="0" y="-2724"/>
                                    </p:animMotion>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42" presetClass="path" presetSubtype="0" decel="100000" fill="hold" grpId="1" nodeType="withEffect">
                                  <p:stCondLst>
                                    <p:cond delay="0"/>
                                  </p:stCondLst>
                                  <p:childTnLst>
                                    <p:animMotion origin="layout" path="M -1.21011E-6 2.17885E-7 L -1.21011E-6 0.04358 " pathEditMode="relative" rAng="0" ptsTypes="AA">
                                      <p:cBhvr>
                                        <p:cTn id="48" dur="500" spd="-100000" fill="hold"/>
                                        <p:tgtEl>
                                          <p:spTgt spid="118"/>
                                        </p:tgtEl>
                                        <p:attrNameLst>
                                          <p:attrName>ppt_x</p:attrName>
                                          <p:attrName>ppt_y</p:attrName>
                                        </p:attrNameLst>
                                      </p:cBhvr>
                                      <p:rCtr x="0" y="2179"/>
                                    </p:animMotion>
                                  </p:childTnLst>
                                </p:cTn>
                              </p:par>
                              <p:par>
                                <p:cTn id="49" presetID="10" presetClass="entr" presetSubtype="0" fill="hold" grpId="0" nodeType="withEffect">
                                  <p:stCondLst>
                                    <p:cond delay="100"/>
                                  </p:stCondLst>
                                  <p:childTnLst>
                                    <p:set>
                                      <p:cBhvr>
                                        <p:cTn id="50" dur="1" fill="hold">
                                          <p:stCondLst>
                                            <p:cond delay="0"/>
                                          </p:stCondLst>
                                        </p:cTn>
                                        <p:tgtEl>
                                          <p:spTgt spid="117"/>
                                        </p:tgtEl>
                                        <p:attrNameLst>
                                          <p:attrName>style.visibility</p:attrName>
                                        </p:attrNameLst>
                                      </p:cBhvr>
                                      <p:to>
                                        <p:strVal val="visible"/>
                                      </p:to>
                                    </p:set>
                                    <p:animEffect transition="in" filter="fade">
                                      <p:cBhvr>
                                        <p:cTn id="51" dur="500"/>
                                        <p:tgtEl>
                                          <p:spTgt spid="117"/>
                                        </p:tgtEl>
                                      </p:cBhvr>
                                    </p:animEffect>
                                  </p:childTnLst>
                                </p:cTn>
                              </p:par>
                              <p:par>
                                <p:cTn id="52" presetID="42" presetClass="path" presetSubtype="0" decel="100000" fill="hold" grpId="1" nodeType="withEffect">
                                  <p:stCondLst>
                                    <p:cond delay="100"/>
                                  </p:stCondLst>
                                  <p:childTnLst>
                                    <p:animMotion origin="layout" path="M -1.21011E-6 2.17885E-7 L -1.21011E-6 0.04358 " pathEditMode="relative" rAng="0" ptsTypes="AA">
                                      <p:cBhvr>
                                        <p:cTn id="53" dur="500" spd="-100000" fill="hold"/>
                                        <p:tgtEl>
                                          <p:spTgt spid="117"/>
                                        </p:tgtEl>
                                        <p:attrNameLst>
                                          <p:attrName>ppt_x</p:attrName>
                                          <p:attrName>ppt_y</p:attrName>
                                        </p:attrNameLst>
                                      </p:cBhvr>
                                      <p:rCtr x="0" y="2179"/>
                                    </p:animMotion>
                                  </p:childTnLst>
                                </p:cTn>
                              </p:par>
                              <p:par>
                                <p:cTn id="54" presetID="10" presetClass="entr" presetSubtype="0" fill="hold" grpId="0" nodeType="withEffect">
                                  <p:stCondLst>
                                    <p:cond delay="3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300"/>
                                  </p:stCondLst>
                                  <p:childTnLst>
                                    <p:animMotion origin="layout" path="M -1.21011E-6 2.17885E-7 L -1.21011E-6 0.04358 " pathEditMode="relative" rAng="0" ptsTypes="AA">
                                      <p:cBhvr>
                                        <p:cTn id="58" dur="500" spd="-100000" fill="hold"/>
                                        <p:tgtEl>
                                          <p:spTgt spid="119"/>
                                        </p:tgtEl>
                                        <p:attrNameLst>
                                          <p:attrName>ppt_x</p:attrName>
                                          <p:attrName>ppt_y</p:attrName>
                                        </p:attrNameLst>
                                      </p:cBhvr>
                                      <p:rCtr x="0" y="2179"/>
                                    </p:animMotion>
                                  </p:childTnLst>
                                </p:cTn>
                              </p:par>
                              <p:par>
                                <p:cTn id="59" presetID="10" presetClass="entr" presetSubtype="0" fill="hold" grpId="0" nodeType="withEffect">
                                  <p:stCondLst>
                                    <p:cond delay="350"/>
                                  </p:stCondLst>
                                  <p:childTnLst>
                                    <p:set>
                                      <p:cBhvr>
                                        <p:cTn id="60" dur="1" fill="hold">
                                          <p:stCondLst>
                                            <p:cond delay="0"/>
                                          </p:stCondLst>
                                        </p:cTn>
                                        <p:tgtEl>
                                          <p:spTgt spid="169"/>
                                        </p:tgtEl>
                                        <p:attrNameLst>
                                          <p:attrName>style.visibility</p:attrName>
                                        </p:attrNameLst>
                                      </p:cBhvr>
                                      <p:to>
                                        <p:strVal val="visible"/>
                                      </p:to>
                                    </p:set>
                                    <p:animEffect transition="in" filter="fade">
                                      <p:cBhvr>
                                        <p:cTn id="61" dur="500"/>
                                        <p:tgtEl>
                                          <p:spTgt spid="169"/>
                                        </p:tgtEl>
                                      </p:cBhvr>
                                    </p:animEffect>
                                  </p:childTnLst>
                                </p:cTn>
                              </p:par>
                              <p:par>
                                <p:cTn id="62" presetID="42" presetClass="path" presetSubtype="0" decel="100000" fill="hold" grpId="1" nodeType="withEffect">
                                  <p:stCondLst>
                                    <p:cond delay="350"/>
                                  </p:stCondLst>
                                  <p:childTnLst>
                                    <p:animMotion origin="layout" path="M -2.86699E-6 2.73264E-6 L -0.03676 2.73264E-6 " pathEditMode="relative" rAng="0" ptsTypes="AA">
                                      <p:cBhvr>
                                        <p:cTn id="63" dur="500" spd="-100000" fill="hold"/>
                                        <p:tgtEl>
                                          <p:spTgt spid="169"/>
                                        </p:tgtEl>
                                        <p:attrNameLst>
                                          <p:attrName>ppt_x</p:attrName>
                                          <p:attrName>ppt_y</p:attrName>
                                        </p:attrNameLst>
                                      </p:cBhvr>
                                      <p:rCtr x="-1838" y="0"/>
                                    </p:animMotion>
                                  </p:childTnLst>
                                </p:cTn>
                              </p:par>
                              <p:par>
                                <p:cTn id="64" presetID="10" presetClass="entr" presetSubtype="0" fill="hold" grpId="0" nodeType="withEffect">
                                  <p:stCondLst>
                                    <p:cond delay="350"/>
                                  </p:stCondLst>
                                  <p:childTnLst>
                                    <p:set>
                                      <p:cBhvr>
                                        <p:cTn id="65" dur="1" fill="hold">
                                          <p:stCondLst>
                                            <p:cond delay="0"/>
                                          </p:stCondLst>
                                        </p:cTn>
                                        <p:tgtEl>
                                          <p:spTgt spid="170"/>
                                        </p:tgtEl>
                                        <p:attrNameLst>
                                          <p:attrName>style.visibility</p:attrName>
                                        </p:attrNameLst>
                                      </p:cBhvr>
                                      <p:to>
                                        <p:strVal val="visible"/>
                                      </p:to>
                                    </p:set>
                                    <p:animEffect transition="in" filter="fade">
                                      <p:cBhvr>
                                        <p:cTn id="66" dur="500"/>
                                        <p:tgtEl>
                                          <p:spTgt spid="170"/>
                                        </p:tgtEl>
                                      </p:cBhvr>
                                    </p:animEffect>
                                  </p:childTnLst>
                                </p:cTn>
                              </p:par>
                              <p:par>
                                <p:cTn id="67" presetID="42" presetClass="path" presetSubtype="0" decel="100000" fill="hold" grpId="1" nodeType="withEffect">
                                  <p:stCondLst>
                                    <p:cond delay="350"/>
                                  </p:stCondLst>
                                  <p:childTnLst>
                                    <p:animMotion origin="layout" path="M 1.27904E-6 -4.12619E-6 L 0.03676 -4.12619E-6 " pathEditMode="relative" rAng="0" ptsTypes="AA">
                                      <p:cBhvr>
                                        <p:cTn id="68" dur="500" spd="-100000" fill="hold"/>
                                        <p:tgtEl>
                                          <p:spTgt spid="170"/>
                                        </p:tgtEl>
                                        <p:attrNameLst>
                                          <p:attrName>ppt_x</p:attrName>
                                          <p:attrName>ppt_y</p:attrName>
                                        </p:attrNameLst>
                                      </p:cBhvr>
                                      <p:rCtr x="1838" y="0"/>
                                    </p:animMotion>
                                  </p:childTnLst>
                                </p:cTn>
                              </p:par>
                              <p:par>
                                <p:cTn id="69" presetID="53" presetClass="entr" presetSubtype="16"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anim calcmode="lin" valueType="num">
                                      <p:cBhvr>
                                        <p:cTn id="71" dur="500" fill="hold"/>
                                        <p:tgtEl>
                                          <p:spTgt spid="103"/>
                                        </p:tgtEl>
                                        <p:attrNameLst>
                                          <p:attrName>ppt_w</p:attrName>
                                        </p:attrNameLst>
                                      </p:cBhvr>
                                      <p:tavLst>
                                        <p:tav tm="0">
                                          <p:val>
                                            <p:fltVal val="0"/>
                                          </p:val>
                                        </p:tav>
                                        <p:tav tm="100000">
                                          <p:val>
                                            <p:strVal val="#ppt_w"/>
                                          </p:val>
                                        </p:tav>
                                      </p:tavLst>
                                    </p:anim>
                                    <p:anim calcmode="lin" valueType="num">
                                      <p:cBhvr>
                                        <p:cTn id="72" dur="500" fill="hold"/>
                                        <p:tgtEl>
                                          <p:spTgt spid="103"/>
                                        </p:tgtEl>
                                        <p:attrNameLst>
                                          <p:attrName>ppt_h</p:attrName>
                                        </p:attrNameLst>
                                      </p:cBhvr>
                                      <p:tavLst>
                                        <p:tav tm="0">
                                          <p:val>
                                            <p:fltVal val="0"/>
                                          </p:val>
                                        </p:tav>
                                        <p:tav tm="100000">
                                          <p:val>
                                            <p:strVal val="#ppt_h"/>
                                          </p:val>
                                        </p:tav>
                                      </p:tavLst>
                                    </p:anim>
                                    <p:animEffect transition="in" filter="fade">
                                      <p:cBhvr>
                                        <p:cTn id="73" dur="500"/>
                                        <p:tgtEl>
                                          <p:spTgt spid="103"/>
                                        </p:tgtEl>
                                      </p:cBhvr>
                                    </p:animEffect>
                                  </p:childTnLst>
                                </p:cTn>
                              </p:par>
                              <p:par>
                                <p:cTn id="74" presetID="53" presetClass="entr" presetSubtype="16"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p:cTn id="76" dur="500" fill="hold"/>
                                        <p:tgtEl>
                                          <p:spTgt spid="87"/>
                                        </p:tgtEl>
                                        <p:attrNameLst>
                                          <p:attrName>ppt_w</p:attrName>
                                        </p:attrNameLst>
                                      </p:cBhvr>
                                      <p:tavLst>
                                        <p:tav tm="0">
                                          <p:val>
                                            <p:fltVal val="0"/>
                                          </p:val>
                                        </p:tav>
                                        <p:tav tm="100000">
                                          <p:val>
                                            <p:strVal val="#ppt_w"/>
                                          </p:val>
                                        </p:tav>
                                      </p:tavLst>
                                    </p:anim>
                                    <p:anim calcmode="lin" valueType="num">
                                      <p:cBhvr>
                                        <p:cTn id="77" dur="500" fill="hold"/>
                                        <p:tgtEl>
                                          <p:spTgt spid="87"/>
                                        </p:tgtEl>
                                        <p:attrNameLst>
                                          <p:attrName>ppt_h</p:attrName>
                                        </p:attrNameLst>
                                      </p:cBhvr>
                                      <p:tavLst>
                                        <p:tav tm="0">
                                          <p:val>
                                            <p:fltVal val="0"/>
                                          </p:val>
                                        </p:tav>
                                        <p:tav tm="100000">
                                          <p:val>
                                            <p:strVal val="#ppt_h"/>
                                          </p:val>
                                        </p:tav>
                                      </p:tavLst>
                                    </p:anim>
                                    <p:animEffect transition="in" filter="fade">
                                      <p:cBhvr>
                                        <p:cTn id="78" dur="500"/>
                                        <p:tgtEl>
                                          <p:spTgt spid="87"/>
                                        </p:tgtEl>
                                      </p:cBhvr>
                                    </p:animEffect>
                                  </p:childTnLst>
                                </p:cTn>
                              </p:par>
                              <p:par>
                                <p:cTn id="79" presetID="53" presetClass="entr" presetSubtype="16" fill="hold" nodeType="withEffect">
                                  <p:stCondLst>
                                    <p:cond delay="0"/>
                                  </p:stCondLst>
                                  <p:childTnLst>
                                    <p:set>
                                      <p:cBhvr>
                                        <p:cTn id="80" dur="1" fill="hold">
                                          <p:stCondLst>
                                            <p:cond delay="0"/>
                                          </p:stCondLst>
                                        </p:cTn>
                                        <p:tgtEl>
                                          <p:spTgt spid="106"/>
                                        </p:tgtEl>
                                        <p:attrNameLst>
                                          <p:attrName>style.visibility</p:attrName>
                                        </p:attrNameLst>
                                      </p:cBhvr>
                                      <p:to>
                                        <p:strVal val="visible"/>
                                      </p:to>
                                    </p:set>
                                    <p:anim calcmode="lin" valueType="num">
                                      <p:cBhvr>
                                        <p:cTn id="81" dur="500" fill="hold"/>
                                        <p:tgtEl>
                                          <p:spTgt spid="106"/>
                                        </p:tgtEl>
                                        <p:attrNameLst>
                                          <p:attrName>ppt_w</p:attrName>
                                        </p:attrNameLst>
                                      </p:cBhvr>
                                      <p:tavLst>
                                        <p:tav tm="0">
                                          <p:val>
                                            <p:fltVal val="0"/>
                                          </p:val>
                                        </p:tav>
                                        <p:tav tm="100000">
                                          <p:val>
                                            <p:strVal val="#ppt_w"/>
                                          </p:val>
                                        </p:tav>
                                      </p:tavLst>
                                    </p:anim>
                                    <p:anim calcmode="lin" valueType="num">
                                      <p:cBhvr>
                                        <p:cTn id="82" dur="500" fill="hold"/>
                                        <p:tgtEl>
                                          <p:spTgt spid="106"/>
                                        </p:tgtEl>
                                        <p:attrNameLst>
                                          <p:attrName>ppt_h</p:attrName>
                                        </p:attrNameLst>
                                      </p:cBhvr>
                                      <p:tavLst>
                                        <p:tav tm="0">
                                          <p:val>
                                            <p:fltVal val="0"/>
                                          </p:val>
                                        </p:tav>
                                        <p:tav tm="100000">
                                          <p:val>
                                            <p:strVal val="#ppt_h"/>
                                          </p:val>
                                        </p:tav>
                                      </p:tavLst>
                                    </p:anim>
                                    <p:animEffect transition="in" filter="fade">
                                      <p:cBhvr>
                                        <p:cTn id="83" dur="500"/>
                                        <p:tgtEl>
                                          <p:spTgt spid="106"/>
                                        </p:tgtEl>
                                      </p:cBhvr>
                                    </p:animEffect>
                                  </p:childTnLst>
                                </p:cTn>
                              </p:par>
                              <p:par>
                                <p:cTn id="84" presetID="53" presetClass="entr" presetSubtype="16" fill="hold" nodeType="withEffect">
                                  <p:stCondLst>
                                    <p:cond delay="0"/>
                                  </p:stCondLst>
                                  <p:childTnLst>
                                    <p:set>
                                      <p:cBhvr>
                                        <p:cTn id="85" dur="1" fill="hold">
                                          <p:stCondLst>
                                            <p:cond delay="0"/>
                                          </p:stCondLst>
                                        </p:cTn>
                                        <p:tgtEl>
                                          <p:spTgt spid="64"/>
                                        </p:tgtEl>
                                        <p:attrNameLst>
                                          <p:attrName>style.visibility</p:attrName>
                                        </p:attrNameLst>
                                      </p:cBhvr>
                                      <p:to>
                                        <p:strVal val="visible"/>
                                      </p:to>
                                    </p:set>
                                    <p:anim calcmode="lin" valueType="num">
                                      <p:cBhvr>
                                        <p:cTn id="86" dur="500" fill="hold"/>
                                        <p:tgtEl>
                                          <p:spTgt spid="64"/>
                                        </p:tgtEl>
                                        <p:attrNameLst>
                                          <p:attrName>ppt_w</p:attrName>
                                        </p:attrNameLst>
                                      </p:cBhvr>
                                      <p:tavLst>
                                        <p:tav tm="0">
                                          <p:val>
                                            <p:fltVal val="0"/>
                                          </p:val>
                                        </p:tav>
                                        <p:tav tm="100000">
                                          <p:val>
                                            <p:strVal val="#ppt_w"/>
                                          </p:val>
                                        </p:tav>
                                      </p:tavLst>
                                    </p:anim>
                                    <p:anim calcmode="lin" valueType="num">
                                      <p:cBhvr>
                                        <p:cTn id="87" dur="500" fill="hold"/>
                                        <p:tgtEl>
                                          <p:spTgt spid="64"/>
                                        </p:tgtEl>
                                        <p:attrNameLst>
                                          <p:attrName>ppt_h</p:attrName>
                                        </p:attrNameLst>
                                      </p:cBhvr>
                                      <p:tavLst>
                                        <p:tav tm="0">
                                          <p:val>
                                            <p:fltVal val="0"/>
                                          </p:val>
                                        </p:tav>
                                        <p:tav tm="100000">
                                          <p:val>
                                            <p:strVal val="#ppt_h"/>
                                          </p:val>
                                        </p:tav>
                                      </p:tavLst>
                                    </p:anim>
                                    <p:animEffect transition="in" filter="fade">
                                      <p:cBhvr>
                                        <p:cTn id="88" dur="500"/>
                                        <p:tgtEl>
                                          <p:spTgt spid="64"/>
                                        </p:tgtEl>
                                      </p:cBhvr>
                                    </p:animEffect>
                                  </p:childTnLst>
                                </p:cTn>
                              </p:par>
                              <p:par>
                                <p:cTn id="89" presetID="22" presetClass="entr" presetSubtype="8" fill="hold" nodeType="withEffect">
                                  <p:stCondLst>
                                    <p:cond delay="0"/>
                                  </p:stCondLst>
                                  <p:childTnLst>
                                    <p:set>
                                      <p:cBhvr>
                                        <p:cTn id="90" dur="1" fill="hold">
                                          <p:stCondLst>
                                            <p:cond delay="0"/>
                                          </p:stCondLst>
                                        </p:cTn>
                                        <p:tgtEl>
                                          <p:spTgt spid="171"/>
                                        </p:tgtEl>
                                        <p:attrNameLst>
                                          <p:attrName>style.visibility</p:attrName>
                                        </p:attrNameLst>
                                      </p:cBhvr>
                                      <p:to>
                                        <p:strVal val="visible"/>
                                      </p:to>
                                    </p:set>
                                    <p:animEffect transition="in" filter="wipe(left)">
                                      <p:cBhvr>
                                        <p:cTn id="91" dur="500"/>
                                        <p:tgtEl>
                                          <p:spTgt spid="171"/>
                                        </p:tgtEl>
                                      </p:cBhvr>
                                    </p:animEffect>
                                  </p:childTnLst>
                                </p:cTn>
                              </p:par>
                              <p:par>
                                <p:cTn id="92" presetID="22" presetClass="entr" presetSubtype="2" fill="hold" nodeType="withEffect">
                                  <p:stCondLst>
                                    <p:cond delay="0"/>
                                  </p:stCondLst>
                                  <p:childTnLst>
                                    <p:set>
                                      <p:cBhvr>
                                        <p:cTn id="93" dur="1" fill="hold">
                                          <p:stCondLst>
                                            <p:cond delay="0"/>
                                          </p:stCondLst>
                                        </p:cTn>
                                        <p:tgtEl>
                                          <p:spTgt spid="172"/>
                                        </p:tgtEl>
                                        <p:attrNameLst>
                                          <p:attrName>style.visibility</p:attrName>
                                        </p:attrNameLst>
                                      </p:cBhvr>
                                      <p:to>
                                        <p:strVal val="visible"/>
                                      </p:to>
                                    </p:set>
                                    <p:animEffect transition="in" filter="wipe(right)">
                                      <p:cBhvr>
                                        <p:cTn id="94" dur="500"/>
                                        <p:tgtEl>
                                          <p:spTgt spid="172"/>
                                        </p:tgtEl>
                                      </p:cBhvr>
                                    </p:animEffect>
                                  </p:childTnLst>
                                </p:cTn>
                              </p:par>
                              <p:par>
                                <p:cTn id="95" presetID="22" presetClass="entr" presetSubtype="4" fill="hold" nodeType="withEffect">
                                  <p:stCondLst>
                                    <p:cond delay="0"/>
                                  </p:stCondLst>
                                  <p:childTnLst>
                                    <p:set>
                                      <p:cBhvr>
                                        <p:cTn id="96" dur="1" fill="hold">
                                          <p:stCondLst>
                                            <p:cond delay="0"/>
                                          </p:stCondLst>
                                        </p:cTn>
                                        <p:tgtEl>
                                          <p:spTgt spid="173"/>
                                        </p:tgtEl>
                                        <p:attrNameLst>
                                          <p:attrName>style.visibility</p:attrName>
                                        </p:attrNameLst>
                                      </p:cBhvr>
                                      <p:to>
                                        <p:strVal val="visible"/>
                                      </p:to>
                                    </p:set>
                                    <p:animEffect transition="in" filter="wipe(down)">
                                      <p:cBhvr>
                                        <p:cTn id="97"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9" grpId="1" animBg="1"/>
      <p:bldP spid="31" grpId="0"/>
      <p:bldP spid="74" grpId="0"/>
      <p:bldP spid="74" grpId="1"/>
      <p:bldP spid="79" grpId="0"/>
      <p:bldP spid="79" grpId="1"/>
      <p:bldP spid="81" grpId="0"/>
      <p:bldP spid="81" grpId="1"/>
      <p:bldP spid="89" grpId="0"/>
      <p:bldP spid="89" grpId="1"/>
      <p:bldP spid="114" grpId="0"/>
      <p:bldP spid="114" grpId="1"/>
      <p:bldP spid="115" grpId="0"/>
      <p:bldP spid="115" grpId="1"/>
      <p:bldP spid="116" grpId="0"/>
      <p:bldP spid="116" grpId="1"/>
      <p:bldP spid="117" grpId="0"/>
      <p:bldP spid="117" grpId="1"/>
      <p:bldP spid="118" grpId="0"/>
      <p:bldP spid="118" grpId="1"/>
      <p:bldP spid="119" grpId="0"/>
      <p:bldP spid="119" grpId="1"/>
      <p:bldP spid="170" grpId="0" animBg="1"/>
      <p:bldP spid="17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5257068" y="5005088"/>
            <a:ext cx="874319" cy="5863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31" name="Title 30"/>
          <p:cNvSpPr>
            <a:spLocks noGrp="1"/>
          </p:cNvSpPr>
          <p:nvPr>
            <p:ph type="title"/>
          </p:nvPr>
        </p:nvSpPr>
        <p:spPr>
          <a:xfrm>
            <a:off x="274639" y="295275"/>
            <a:ext cx="11889564" cy="917575"/>
          </a:xfrm>
        </p:spPr>
        <p:txBody>
          <a:bodyPr/>
          <a:lstStyle/>
          <a:p>
            <a:r>
              <a:rPr lang="en-US" sz="4699" dirty="0"/>
              <a:t>Then PaaS removed a lot of infrastructure ops</a:t>
            </a:r>
          </a:p>
        </p:txBody>
      </p:sp>
      <p:grpSp>
        <p:nvGrpSpPr>
          <p:cNvPr id="140" name="Group 139"/>
          <p:cNvGrpSpPr/>
          <p:nvPr/>
        </p:nvGrpSpPr>
        <p:grpSpPr>
          <a:xfrm>
            <a:off x="5547996" y="4289929"/>
            <a:ext cx="1340482" cy="1340482"/>
            <a:chOff x="5547902" y="2127586"/>
            <a:chExt cx="1340672" cy="1340672"/>
          </a:xfrm>
          <a:solidFill>
            <a:srgbClr val="7030A0"/>
          </a:solidFill>
        </p:grpSpPr>
        <p:sp>
          <p:nvSpPr>
            <p:cNvPr id="141" name="Oval 140"/>
            <p:cNvSpPr/>
            <p:nvPr/>
          </p:nvSpPr>
          <p:spPr bwMode="auto">
            <a:xfrm>
              <a:off x="5547902" y="2127586"/>
              <a:ext cx="1340672" cy="13406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a:grpFill/>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5" name="Line 19"/>
              <p:cNvSpPr>
                <a:spLocks noChangeShapeType="1"/>
              </p:cNvSpPr>
              <p:nvPr/>
            </p:nvSpPr>
            <p:spPr bwMode="auto">
              <a:xfrm>
                <a:off x="288" y="282"/>
                <a:ext cx="0" cy="93"/>
              </a:xfrm>
              <a:prstGeom prst="line">
                <a:avLst/>
              </a:pr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8" name="Line 22"/>
              <p:cNvSpPr>
                <a:spLocks noChangeShapeType="1"/>
              </p:cNvSpPr>
              <p:nvPr/>
            </p:nvSpPr>
            <p:spPr bwMode="auto">
              <a:xfrm>
                <a:off x="89" y="282"/>
                <a:ext cx="0" cy="93"/>
              </a:xfrm>
              <a:prstGeom prst="line">
                <a:avLst/>
              </a:pr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52" name="Line 26"/>
              <p:cNvSpPr>
                <a:spLocks noChangeShapeType="1"/>
              </p:cNvSpPr>
              <p:nvPr/>
            </p:nvSpPr>
            <p:spPr bwMode="auto">
              <a:xfrm>
                <a:off x="189" y="96"/>
                <a:ext cx="0" cy="87"/>
              </a:xfrm>
              <a:prstGeom prst="line">
                <a:avLst/>
              </a:pr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grpFill/>
              <a:ln w="19050" cap="flat">
                <a:solidFill>
                  <a:schemeClr val="bg1"/>
                </a:solidFill>
                <a:prstDash val="solid"/>
                <a:miter lim="800000"/>
                <a:headEnd/>
                <a:tailEnd/>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grpSp>
      </p:grpSp>
      <p:grpSp>
        <p:nvGrpSpPr>
          <p:cNvPr id="155" name="Group 154"/>
          <p:cNvGrpSpPr/>
          <p:nvPr/>
        </p:nvGrpSpPr>
        <p:grpSpPr>
          <a:xfrm>
            <a:off x="2775639" y="4289929"/>
            <a:ext cx="1340482" cy="1340482"/>
            <a:chOff x="2775150" y="2127586"/>
            <a:chExt cx="1340672" cy="1340672"/>
          </a:xfrm>
          <a:solidFill>
            <a:srgbClr val="7030A0"/>
          </a:solidFill>
        </p:grpSpPr>
        <p:sp>
          <p:nvSpPr>
            <p:cNvPr id="156" name="Oval 155"/>
            <p:cNvSpPr/>
            <p:nvPr/>
          </p:nvSpPr>
          <p:spPr bwMode="auto">
            <a:xfrm>
              <a:off x="2775150" y="2127586"/>
              <a:ext cx="1340672" cy="13406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grpFill/>
            <a:ln w="41275">
              <a:solidFill>
                <a:schemeClr val="bg1"/>
              </a:solidFill>
              <a:miter lim="800000"/>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58" name="Group 157"/>
          <p:cNvGrpSpPr/>
          <p:nvPr/>
        </p:nvGrpSpPr>
        <p:grpSpPr>
          <a:xfrm>
            <a:off x="8320354" y="4289929"/>
            <a:ext cx="1340482" cy="1340482"/>
            <a:chOff x="8320652" y="2127586"/>
            <a:chExt cx="1340672" cy="1340672"/>
          </a:xfrm>
          <a:solidFill>
            <a:srgbClr val="7030A0"/>
          </a:solidFill>
        </p:grpSpPr>
        <p:sp>
          <p:nvSpPr>
            <p:cNvPr id="159" name="Oval 158"/>
            <p:cNvSpPr/>
            <p:nvPr/>
          </p:nvSpPr>
          <p:spPr bwMode="auto">
            <a:xfrm>
              <a:off x="8320652" y="2127586"/>
              <a:ext cx="1340672" cy="134067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a:grpFill/>
          </p:grpSpPr>
          <p:sp>
            <p:nvSpPr>
              <p:cNvPr id="161" name="Rectangle 9"/>
              <p:cNvSpPr>
                <a:spLocks noChangeArrowheads="1"/>
              </p:cNvSpPr>
              <p:nvPr/>
            </p:nvSpPr>
            <p:spPr bwMode="auto">
              <a:xfrm>
                <a:off x="7" y="64"/>
                <a:ext cx="87" cy="120"/>
              </a:xfrm>
              <a:prstGeom prst="rect">
                <a:avLst/>
              </a:prstGeom>
              <a:grp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grp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grp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grp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cxnSp>
        <p:nvCxnSpPr>
          <p:cNvPr id="166" name="Straight Arrow Connector 165"/>
          <p:cNvCxnSpPr>
            <a:cxnSpLocks/>
          </p:cNvCxnSpPr>
          <p:nvPr/>
        </p:nvCxnSpPr>
        <p:spPr>
          <a:xfrm>
            <a:off x="4228370" y="4935178"/>
            <a:ext cx="1207375"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000728" y="4935178"/>
            <a:ext cx="1207375"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3" name="Freeform 50"/>
          <p:cNvSpPr>
            <a:spLocks/>
          </p:cNvSpPr>
          <p:nvPr/>
        </p:nvSpPr>
        <p:spPr bwMode="auto">
          <a:xfrm flipH="1">
            <a:off x="6522995" y="4380796"/>
            <a:ext cx="614337" cy="41196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64" name="TextBox 63"/>
          <p:cNvSpPr txBox="1"/>
          <p:nvPr/>
        </p:nvSpPr>
        <p:spPr>
          <a:xfrm>
            <a:off x="3218363" y="2589441"/>
            <a:ext cx="6117340" cy="400110"/>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2000">
                <a:gradFill>
                  <a:gsLst>
                    <a:gs pos="1250">
                      <a:srgbClr val="353535"/>
                    </a:gs>
                    <a:gs pos="100000">
                      <a:srgbClr val="353535"/>
                    </a:gs>
                  </a:gsLst>
                  <a:lin ang="5400000" scaled="0"/>
                </a:gradFill>
              </a:rPr>
              <a:t>How many </a:t>
            </a:r>
            <a:r>
              <a:rPr lang="en-US" sz="2000" b="1">
                <a:gradFill>
                  <a:gsLst>
                    <a:gs pos="1250">
                      <a:srgbClr val="353535"/>
                    </a:gs>
                    <a:gs pos="100000">
                      <a:srgbClr val="353535"/>
                    </a:gs>
                  </a:gsLst>
                  <a:lin ang="5400000" scaled="0"/>
                </a:gradFill>
              </a:rPr>
              <a:t>“servers” </a:t>
            </a:r>
            <a:r>
              <a:rPr lang="en-US" sz="2000">
                <a:gradFill>
                  <a:gsLst>
                    <a:gs pos="1250">
                      <a:srgbClr val="353535"/>
                    </a:gs>
                    <a:gs pos="100000">
                      <a:srgbClr val="353535"/>
                    </a:gs>
                  </a:gsLst>
                  <a:lin ang="5400000" scaled="0"/>
                </a:gradFill>
              </a:rPr>
              <a:t>do I need?</a:t>
            </a:r>
          </a:p>
        </p:txBody>
      </p:sp>
      <p:sp>
        <p:nvSpPr>
          <p:cNvPr id="65" name="TextBox 64"/>
          <p:cNvSpPr txBox="1"/>
          <p:nvPr/>
        </p:nvSpPr>
        <p:spPr>
          <a:xfrm>
            <a:off x="3086505" y="2150548"/>
            <a:ext cx="6485056" cy="400110"/>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2000">
                <a:gradFill>
                  <a:gsLst>
                    <a:gs pos="1250">
                      <a:srgbClr val="353535"/>
                    </a:gs>
                    <a:gs pos="100000">
                      <a:srgbClr val="353535"/>
                    </a:gs>
                  </a:gsLst>
                  <a:lin ang="5400000" scaled="0"/>
                </a:gradFill>
              </a:rPr>
              <a:t>How can I increase</a:t>
            </a:r>
            <a:r>
              <a:rPr lang="en-US" sz="2000" b="1">
                <a:gradFill>
                  <a:gsLst>
                    <a:gs pos="1250">
                      <a:srgbClr val="353535"/>
                    </a:gs>
                    <a:gs pos="100000">
                      <a:srgbClr val="353535"/>
                    </a:gs>
                  </a:gsLst>
                  <a:lin ang="5400000" scaled="0"/>
                </a:gradFill>
              </a:rPr>
              <a:t> “server”</a:t>
            </a:r>
            <a:r>
              <a:rPr lang="en-US" sz="2000">
                <a:gradFill>
                  <a:gsLst>
                    <a:gs pos="1250">
                      <a:srgbClr val="353535"/>
                    </a:gs>
                    <a:gs pos="100000">
                      <a:srgbClr val="353535"/>
                    </a:gs>
                  </a:gsLst>
                  <a:lin ang="5400000" scaled="0"/>
                </a:gradFill>
              </a:rPr>
              <a:t> utilization?</a:t>
            </a:r>
          </a:p>
        </p:txBody>
      </p:sp>
      <p:sp>
        <p:nvSpPr>
          <p:cNvPr id="66" name="TextBox 65"/>
          <p:cNvSpPr txBox="1"/>
          <p:nvPr/>
        </p:nvSpPr>
        <p:spPr>
          <a:xfrm>
            <a:off x="1864091" y="1599850"/>
            <a:ext cx="9026841" cy="400110"/>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2000">
                <a:gradFill>
                  <a:gsLst>
                    <a:gs pos="1250">
                      <a:srgbClr val="353535"/>
                    </a:gs>
                    <a:gs pos="100000">
                      <a:srgbClr val="353535"/>
                    </a:gs>
                  </a:gsLst>
                  <a:lin ang="5400000" scaled="0"/>
                </a:gradFill>
              </a:rPr>
              <a:t>What is the right </a:t>
            </a:r>
            <a:r>
              <a:rPr lang="en-US" sz="2000" b="1">
                <a:gradFill>
                  <a:gsLst>
                    <a:gs pos="1250">
                      <a:srgbClr val="353535"/>
                    </a:gs>
                    <a:gs pos="100000">
                      <a:srgbClr val="353535"/>
                    </a:gs>
                  </a:gsLst>
                  <a:lin ang="5400000" scaled="0"/>
                </a:gradFill>
              </a:rPr>
              <a:t>size</a:t>
            </a:r>
            <a:r>
              <a:rPr lang="en-US" sz="2000">
                <a:gradFill>
                  <a:gsLst>
                    <a:gs pos="1250">
                      <a:srgbClr val="353535"/>
                    </a:gs>
                    <a:gs pos="100000">
                      <a:srgbClr val="353535"/>
                    </a:gs>
                  </a:gsLst>
                  <a:lin ang="5400000" scaled="0"/>
                </a:gradFill>
              </a:rPr>
              <a:t> of </a:t>
            </a:r>
            <a:r>
              <a:rPr lang="en-US" sz="2000" b="1">
                <a:gradFill>
                  <a:gsLst>
                    <a:gs pos="1250">
                      <a:srgbClr val="353535"/>
                    </a:gs>
                    <a:gs pos="100000">
                      <a:srgbClr val="353535"/>
                    </a:gs>
                  </a:gsLst>
                  <a:lin ang="5400000" scaled="0"/>
                </a:gradFill>
              </a:rPr>
              <a:t>“servers”</a:t>
            </a:r>
            <a:r>
              <a:rPr lang="en-US" sz="2000">
                <a:gradFill>
                  <a:gsLst>
                    <a:gs pos="1250">
                      <a:srgbClr val="353535"/>
                    </a:gs>
                    <a:gs pos="100000">
                      <a:srgbClr val="353535"/>
                    </a:gs>
                  </a:gsLst>
                  <a:lin ang="5400000" scaled="0"/>
                </a:gradFill>
              </a:rPr>
              <a:t> for my business needs?</a:t>
            </a:r>
          </a:p>
        </p:txBody>
      </p:sp>
      <p:sp>
        <p:nvSpPr>
          <p:cNvPr id="67" name="TextBox 66"/>
          <p:cNvSpPr txBox="1"/>
          <p:nvPr/>
        </p:nvSpPr>
        <p:spPr>
          <a:xfrm>
            <a:off x="4444684" y="3107007"/>
            <a:ext cx="3632262" cy="400110"/>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2000">
                <a:gradFill>
                  <a:gsLst>
                    <a:gs pos="1250">
                      <a:srgbClr val="353535"/>
                    </a:gs>
                    <a:gs pos="100000">
                      <a:srgbClr val="353535"/>
                    </a:gs>
                  </a:gsLst>
                  <a:lin ang="5400000" scaled="0"/>
                </a:gradFill>
              </a:rPr>
              <a:t>How can I </a:t>
            </a:r>
            <a:r>
              <a:rPr lang="en-US" sz="2000" b="1">
                <a:gradFill>
                  <a:gsLst>
                    <a:gs pos="1250">
                      <a:srgbClr val="353535"/>
                    </a:gs>
                    <a:gs pos="100000">
                      <a:srgbClr val="353535"/>
                    </a:gs>
                  </a:gsLst>
                  <a:lin ang="5400000" scaled="0"/>
                </a:gradFill>
              </a:rPr>
              <a:t>scale</a:t>
            </a:r>
            <a:r>
              <a:rPr lang="en-US" sz="2000">
                <a:gradFill>
                  <a:gsLst>
                    <a:gs pos="1250">
                      <a:srgbClr val="353535"/>
                    </a:gs>
                    <a:gs pos="100000">
                      <a:srgbClr val="353535"/>
                    </a:gs>
                  </a:gsLst>
                  <a:lin ang="5400000" scaled="0"/>
                </a:gradFill>
              </a:rPr>
              <a:t> my app?</a:t>
            </a:r>
          </a:p>
        </p:txBody>
      </p:sp>
    </p:spTree>
    <p:extLst>
      <p:ext uri="{BB962C8B-B14F-4D97-AF65-F5344CB8AC3E}">
        <p14:creationId xmlns:p14="http://schemas.microsoft.com/office/powerpoint/2010/main" val="305850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par>
                                <p:cTn id="10" presetID="10" presetClass="entr" presetSubtype="0" fill="hold" grpId="0" nodeType="withEffect">
                                  <p:stCondLst>
                                    <p:cond delay="35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350"/>
                                  </p:stCondLst>
                                  <p:childTnLst>
                                    <p:animMotion origin="layout" path="M 1.72326E-6 3.27281E-6 L -0.03676 3.27281E-6 " pathEditMode="relative" rAng="0" ptsTypes="AA">
                                      <p:cBhvr>
                                        <p:cTn id="14" dur="500" spd="-100000" fill="hold"/>
                                        <p:tgtEl>
                                          <p:spTgt spid="62"/>
                                        </p:tgtEl>
                                        <p:attrNameLst>
                                          <p:attrName>ppt_x</p:attrName>
                                          <p:attrName>ppt_y</p:attrName>
                                        </p:attrNameLst>
                                      </p:cBhvr>
                                      <p:rCtr x="-1838" y="0"/>
                                    </p:animMotion>
                                  </p:childTnLst>
                                </p:cTn>
                              </p:par>
                              <p:par>
                                <p:cTn id="15" presetID="10" presetClass="entr" presetSubtype="0" fill="hold" grpId="0" nodeType="withEffect">
                                  <p:stCondLst>
                                    <p:cond delay="3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grpId="1" nodeType="withEffect">
                                  <p:stCondLst>
                                    <p:cond delay="350"/>
                                  </p:stCondLst>
                                  <p:childTnLst>
                                    <p:animMotion origin="layout" path="M -4.75364E-6 2.80073E-6 L 0.03677 2.80073E-6 " pathEditMode="relative" rAng="0" ptsTypes="AA">
                                      <p:cBhvr>
                                        <p:cTn id="19" dur="500" spd="-100000" fill="hold"/>
                                        <p:tgtEl>
                                          <p:spTgt spid="6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31" grpId="0"/>
      <p:bldP spid="31" grpId="1"/>
      <p:bldP spid="63" grpId="0" animBg="1"/>
      <p:bldP spid="6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4809924" y="3064042"/>
            <a:ext cx="2794027" cy="1873644"/>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accent3"/>
          </a:solidFill>
          <a:ln w="19050"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a:solidFill>
                <a:srgbClr val="353535"/>
              </a:solidFill>
              <a:latin typeface="Segoe UI Semilight"/>
            </a:endParaRPr>
          </a:p>
        </p:txBody>
      </p:sp>
      <p:sp>
        <p:nvSpPr>
          <p:cNvPr id="31" name="Title 30"/>
          <p:cNvSpPr>
            <a:spLocks noGrp="1"/>
          </p:cNvSpPr>
          <p:nvPr>
            <p:ph type="title"/>
          </p:nvPr>
        </p:nvSpPr>
        <p:spPr/>
        <p:txBody>
          <a:bodyPr/>
          <a:lstStyle/>
          <a:p>
            <a:r>
              <a:rPr lang="en-US" sz="4699" dirty="0"/>
              <a:t>Now Serverless lets us focus on our apps</a:t>
            </a:r>
          </a:p>
        </p:txBody>
      </p:sp>
      <p:grpSp>
        <p:nvGrpSpPr>
          <p:cNvPr id="155" name="Group 154"/>
          <p:cNvGrpSpPr/>
          <p:nvPr/>
        </p:nvGrpSpPr>
        <p:grpSpPr>
          <a:xfrm>
            <a:off x="1755875" y="3448479"/>
            <a:ext cx="1340482" cy="1340482"/>
            <a:chOff x="2775150" y="2127586"/>
            <a:chExt cx="1340672" cy="1340672"/>
          </a:xfrm>
        </p:grpSpPr>
        <p:sp>
          <p:nvSpPr>
            <p:cNvPr id="156" name="Oval 155"/>
            <p:cNvSpPr/>
            <p:nvPr/>
          </p:nvSpPr>
          <p:spPr bwMode="auto">
            <a:xfrm>
              <a:off x="2775150" y="2127586"/>
              <a:ext cx="1340672" cy="1340672"/>
            </a:xfrm>
            <a:prstGeom prst="ellipse">
              <a:avLst/>
            </a:prstGeom>
            <a:solidFill>
              <a:srgbClr val="7030A0"/>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8100">
              <a:solidFill>
                <a:schemeClr val="bg1"/>
              </a:solidFill>
              <a:miter lim="800000"/>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58" name="Group 157"/>
          <p:cNvGrpSpPr/>
          <p:nvPr/>
        </p:nvGrpSpPr>
        <p:grpSpPr>
          <a:xfrm>
            <a:off x="9375280" y="3448479"/>
            <a:ext cx="1340482" cy="1340482"/>
            <a:chOff x="8320652" y="2127586"/>
            <a:chExt cx="1340672" cy="1340672"/>
          </a:xfrm>
          <a:solidFill>
            <a:srgbClr val="7030A0"/>
          </a:solidFill>
        </p:grpSpPr>
        <p:sp>
          <p:nvSpPr>
            <p:cNvPr id="159" name="Oval 158"/>
            <p:cNvSpPr/>
            <p:nvPr/>
          </p:nvSpPr>
          <p:spPr bwMode="auto">
            <a:xfrm>
              <a:off x="8320652" y="2127586"/>
              <a:ext cx="1340672" cy="1340672"/>
            </a:xfrm>
            <a:prstGeom prst="ellipse">
              <a:avLst/>
            </a:prstGeom>
            <a:grp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a:grpFill/>
          </p:grpSpPr>
          <p:sp>
            <p:nvSpPr>
              <p:cNvPr id="161" name="Rectangle 9"/>
              <p:cNvSpPr>
                <a:spLocks noChangeArrowheads="1"/>
              </p:cNvSpPr>
              <p:nvPr/>
            </p:nvSpPr>
            <p:spPr bwMode="auto">
              <a:xfrm>
                <a:off x="7" y="64"/>
                <a:ext cx="87" cy="120"/>
              </a:xfrm>
              <a:prstGeom prst="rect">
                <a:avLst/>
              </a:prstGeom>
              <a:grp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62" name="Rectangle 10"/>
              <p:cNvSpPr>
                <a:spLocks noChangeArrowheads="1"/>
              </p:cNvSpPr>
              <p:nvPr/>
            </p:nvSpPr>
            <p:spPr bwMode="auto">
              <a:xfrm>
                <a:off x="195" y="76"/>
                <a:ext cx="154" cy="108"/>
              </a:xfrm>
              <a:prstGeom prst="rect">
                <a:avLst/>
              </a:prstGeom>
              <a:grp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63" name="Line 11"/>
              <p:cNvSpPr>
                <a:spLocks noChangeShapeType="1"/>
              </p:cNvSpPr>
              <p:nvPr/>
            </p:nvSpPr>
            <p:spPr bwMode="auto">
              <a:xfrm flipV="1">
                <a:off x="311" y="124"/>
                <a:ext cx="0" cy="17"/>
              </a:xfrm>
              <a:prstGeom prst="line">
                <a:avLst/>
              </a:pr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grp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grp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cxnSp>
        <p:nvCxnSpPr>
          <p:cNvPr id="166" name="Straight Arrow Connector 165"/>
          <p:cNvCxnSpPr>
            <a:cxnSpLocks/>
          </p:cNvCxnSpPr>
          <p:nvPr/>
        </p:nvCxnSpPr>
        <p:spPr>
          <a:xfrm>
            <a:off x="3314099" y="4093728"/>
            <a:ext cx="1207375"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897416" y="4093728"/>
            <a:ext cx="1207375"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043927" y="2318177"/>
            <a:ext cx="6164460" cy="40807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4049">
              <a:defRPr/>
            </a:pPr>
            <a:r>
              <a:rPr lang="en-US" sz="2000">
                <a:gradFill>
                  <a:gsLst>
                    <a:gs pos="1250">
                      <a:srgbClr val="353535"/>
                    </a:gs>
                    <a:gs pos="100000">
                      <a:srgbClr val="353535"/>
                    </a:gs>
                  </a:gsLst>
                  <a:lin ang="5400000" scaled="0"/>
                </a:gradFill>
              </a:rPr>
              <a:t>How do I </a:t>
            </a:r>
            <a:r>
              <a:rPr lang="en-US" sz="2000" b="1">
                <a:gradFill>
                  <a:gsLst>
                    <a:gs pos="1250">
                      <a:srgbClr val="353535"/>
                    </a:gs>
                    <a:gs pos="100000">
                      <a:srgbClr val="353535"/>
                    </a:gs>
                  </a:gsLst>
                  <a:lin ang="5400000" scaled="0"/>
                </a:gradFill>
              </a:rPr>
              <a:t>architect</a:t>
            </a:r>
            <a:r>
              <a:rPr lang="en-US" sz="2000">
                <a:gradFill>
                  <a:gsLst>
                    <a:gs pos="1250">
                      <a:srgbClr val="353535"/>
                    </a:gs>
                    <a:gs pos="100000">
                      <a:srgbClr val="353535"/>
                    </a:gs>
                  </a:gsLst>
                  <a:lin ang="5400000" scaled="0"/>
                </a:gradFill>
              </a:rPr>
              <a:t> my app to become </a:t>
            </a:r>
            <a:r>
              <a:rPr lang="en-US" sz="2000" err="1">
                <a:gradFill>
                  <a:gsLst>
                    <a:gs pos="1250">
                      <a:srgbClr val="353535"/>
                    </a:gs>
                    <a:gs pos="100000">
                      <a:srgbClr val="353535"/>
                    </a:gs>
                  </a:gsLst>
                  <a:lin ang="5400000" scaled="0"/>
                </a:gradFill>
              </a:rPr>
              <a:t>Serverless</a:t>
            </a:r>
            <a:r>
              <a:rPr lang="en-US" sz="2000">
                <a:gradFill>
                  <a:gsLst>
                    <a:gs pos="1250">
                      <a:srgbClr val="353535"/>
                    </a:gs>
                    <a:gs pos="100000">
                      <a:srgbClr val="353535"/>
                    </a:gs>
                  </a:gsLst>
                  <a:lin ang="5400000" scaled="0"/>
                </a:gradFill>
              </a:rPr>
              <a:t>?</a:t>
            </a:r>
          </a:p>
        </p:txBody>
      </p:sp>
      <p:grpSp>
        <p:nvGrpSpPr>
          <p:cNvPr id="4" name="Group 4"/>
          <p:cNvGrpSpPr>
            <a:grpSpLocks noChangeAspect="1"/>
          </p:cNvGrpSpPr>
          <p:nvPr/>
        </p:nvGrpSpPr>
        <p:grpSpPr bwMode="auto">
          <a:xfrm>
            <a:off x="5661055" y="3505213"/>
            <a:ext cx="163580" cy="262409"/>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50" name="Group 4"/>
          <p:cNvGrpSpPr>
            <a:grpSpLocks noChangeAspect="1"/>
          </p:cNvGrpSpPr>
          <p:nvPr/>
        </p:nvGrpSpPr>
        <p:grpSpPr bwMode="auto">
          <a:xfrm>
            <a:off x="6270569" y="3285854"/>
            <a:ext cx="163580" cy="262409"/>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60" name="Group 4"/>
          <p:cNvGrpSpPr>
            <a:grpSpLocks noChangeAspect="1"/>
          </p:cNvGrpSpPr>
          <p:nvPr/>
        </p:nvGrpSpPr>
        <p:grpSpPr bwMode="auto">
          <a:xfrm>
            <a:off x="5418255" y="4071189"/>
            <a:ext cx="163580" cy="262409"/>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76" name="Group 4"/>
          <p:cNvGrpSpPr>
            <a:grpSpLocks noChangeAspect="1"/>
          </p:cNvGrpSpPr>
          <p:nvPr/>
        </p:nvGrpSpPr>
        <p:grpSpPr bwMode="auto">
          <a:xfrm>
            <a:off x="6027768" y="3967370"/>
            <a:ext cx="163580" cy="262409"/>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86" name="Group 4"/>
          <p:cNvGrpSpPr>
            <a:grpSpLocks noChangeAspect="1"/>
          </p:cNvGrpSpPr>
          <p:nvPr/>
        </p:nvGrpSpPr>
        <p:grpSpPr bwMode="auto">
          <a:xfrm>
            <a:off x="6793009" y="4391017"/>
            <a:ext cx="163580" cy="262409"/>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96" name="Group 4"/>
          <p:cNvGrpSpPr>
            <a:grpSpLocks noChangeAspect="1"/>
          </p:cNvGrpSpPr>
          <p:nvPr/>
        </p:nvGrpSpPr>
        <p:grpSpPr bwMode="auto">
          <a:xfrm>
            <a:off x="6603792" y="3845134"/>
            <a:ext cx="163580" cy="262409"/>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06" name="Group 4"/>
          <p:cNvGrpSpPr>
            <a:grpSpLocks noChangeAspect="1"/>
          </p:cNvGrpSpPr>
          <p:nvPr/>
        </p:nvGrpSpPr>
        <p:grpSpPr bwMode="auto">
          <a:xfrm>
            <a:off x="7148001" y="3987465"/>
            <a:ext cx="163580" cy="262409"/>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16" name="Group 4"/>
          <p:cNvGrpSpPr>
            <a:grpSpLocks noChangeAspect="1"/>
          </p:cNvGrpSpPr>
          <p:nvPr/>
        </p:nvGrpSpPr>
        <p:grpSpPr bwMode="auto">
          <a:xfrm>
            <a:off x="6004324" y="4531674"/>
            <a:ext cx="163580" cy="262409"/>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26" name="Group 4"/>
          <p:cNvGrpSpPr>
            <a:grpSpLocks noChangeAspect="1"/>
          </p:cNvGrpSpPr>
          <p:nvPr/>
        </p:nvGrpSpPr>
        <p:grpSpPr bwMode="auto">
          <a:xfrm>
            <a:off x="5116846" y="4483113"/>
            <a:ext cx="163580" cy="262409"/>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Tree>
    <p:extLst>
      <p:ext uri="{BB962C8B-B14F-4D97-AF65-F5344CB8AC3E}">
        <p14:creationId xmlns:p14="http://schemas.microsoft.com/office/powerpoint/2010/main" val="7335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8AA3-39DB-4530-BD95-26A1146658B3}"/>
              </a:ext>
            </a:extLst>
          </p:cNvPr>
          <p:cNvSpPr>
            <a:spLocks noGrp="1"/>
          </p:cNvSpPr>
          <p:nvPr>
            <p:ph type="title"/>
          </p:nvPr>
        </p:nvSpPr>
        <p:spPr/>
        <p:txBody>
          <a:bodyPr/>
          <a:lstStyle/>
          <a:p>
            <a:r>
              <a:rPr lang="en-US" sz="4400" dirty="0"/>
              <a:t>Microsoft Serverless services</a:t>
            </a:r>
            <a:endParaRPr lang="en-GB" sz="4700" dirty="0"/>
          </a:p>
        </p:txBody>
      </p:sp>
      <p:sp>
        <p:nvSpPr>
          <p:cNvPr id="4" name="TextBox 3">
            <a:extLst>
              <a:ext uri="{FF2B5EF4-FFF2-40B4-BE49-F238E27FC236}">
                <a16:creationId xmlns:a16="http://schemas.microsoft.com/office/drawing/2014/main" id="{D08C57CB-59D8-4A91-B9B9-1A9CC5289ABD}"/>
              </a:ext>
            </a:extLst>
          </p:cNvPr>
          <p:cNvSpPr txBox="1"/>
          <p:nvPr/>
        </p:nvSpPr>
        <p:spPr>
          <a:xfrm>
            <a:off x="657554" y="4813614"/>
            <a:ext cx="2945422" cy="627864"/>
          </a:xfrm>
          <a:prstGeom prst="rect">
            <a:avLst/>
          </a:prstGeom>
          <a:noFill/>
        </p:spPr>
        <p:txBody>
          <a:bodyPr wrap="none" lIns="182880" tIns="146304" rIns="182880" bIns="146304" rtlCol="0">
            <a:spAutoFit/>
          </a:bodyPr>
          <a:lstStyle/>
          <a:p>
            <a:pPr algn="ctr">
              <a:lnSpc>
                <a:spcPct val="90000"/>
              </a:lnSpc>
              <a:spcAft>
                <a:spcPts val="600"/>
              </a:spcAft>
            </a:pPr>
            <a:r>
              <a:rPr lang="en-GB" sz="2400">
                <a:gradFill>
                  <a:gsLst>
                    <a:gs pos="2917">
                      <a:schemeClr val="tx1"/>
                    </a:gs>
                    <a:gs pos="30000">
                      <a:schemeClr val="tx1"/>
                    </a:gs>
                  </a:gsLst>
                  <a:lin ang="5400000" scaled="0"/>
                </a:gradFill>
              </a:rPr>
              <a:t>Serverless compute</a:t>
            </a:r>
          </a:p>
        </p:txBody>
      </p:sp>
      <p:sp>
        <p:nvSpPr>
          <p:cNvPr id="5" name="TextBox 4">
            <a:extLst>
              <a:ext uri="{FF2B5EF4-FFF2-40B4-BE49-F238E27FC236}">
                <a16:creationId xmlns:a16="http://schemas.microsoft.com/office/drawing/2014/main" id="{F9412AB3-9351-4A2B-9BE5-44BBC8887836}"/>
              </a:ext>
            </a:extLst>
          </p:cNvPr>
          <p:cNvSpPr txBox="1"/>
          <p:nvPr/>
        </p:nvSpPr>
        <p:spPr>
          <a:xfrm>
            <a:off x="4738344" y="4813614"/>
            <a:ext cx="2959786" cy="627864"/>
          </a:xfrm>
          <a:prstGeom prst="rect">
            <a:avLst/>
          </a:prstGeom>
          <a:noFill/>
        </p:spPr>
        <p:txBody>
          <a:bodyPr wrap="none" lIns="182880" tIns="146304" rIns="182880" bIns="146304" rtlCol="0">
            <a:spAutoFit/>
          </a:bodyPr>
          <a:lstStyle/>
          <a:p>
            <a:pPr algn="ctr">
              <a:lnSpc>
                <a:spcPct val="90000"/>
              </a:lnSpc>
              <a:spcAft>
                <a:spcPts val="600"/>
              </a:spcAft>
            </a:pPr>
            <a:r>
              <a:rPr lang="en-GB" sz="2400">
                <a:gradFill>
                  <a:gsLst>
                    <a:gs pos="2917">
                      <a:schemeClr val="tx1"/>
                    </a:gs>
                    <a:gs pos="30000">
                      <a:schemeClr val="tx1"/>
                    </a:gs>
                  </a:gsLst>
                  <a:lin ang="5400000" scaled="0"/>
                </a:gradFill>
              </a:rPr>
              <a:t>Serverless workflow</a:t>
            </a:r>
          </a:p>
        </p:txBody>
      </p:sp>
      <p:sp>
        <p:nvSpPr>
          <p:cNvPr id="6" name="TextBox 5">
            <a:extLst>
              <a:ext uri="{FF2B5EF4-FFF2-40B4-BE49-F238E27FC236}">
                <a16:creationId xmlns:a16="http://schemas.microsoft.com/office/drawing/2014/main" id="{075DBB4F-678B-45FC-B73D-9A71546731A3}"/>
              </a:ext>
            </a:extLst>
          </p:cNvPr>
          <p:cNvSpPr txBox="1"/>
          <p:nvPr/>
        </p:nvSpPr>
        <p:spPr>
          <a:xfrm>
            <a:off x="8828894" y="4813614"/>
            <a:ext cx="2620654" cy="627864"/>
          </a:xfrm>
          <a:prstGeom prst="rect">
            <a:avLst/>
          </a:prstGeom>
          <a:noFill/>
        </p:spPr>
        <p:txBody>
          <a:bodyPr wrap="none" lIns="182880" tIns="146304" rIns="182880" bIns="146304" rtlCol="0">
            <a:spAutoFit/>
          </a:bodyPr>
          <a:lstStyle/>
          <a:p>
            <a:pPr algn="ctr">
              <a:lnSpc>
                <a:spcPct val="90000"/>
              </a:lnSpc>
              <a:spcAft>
                <a:spcPts val="600"/>
              </a:spcAft>
            </a:pPr>
            <a:r>
              <a:rPr lang="en-GB" sz="2400">
                <a:gradFill>
                  <a:gsLst>
                    <a:gs pos="2917">
                      <a:schemeClr val="tx1"/>
                    </a:gs>
                    <a:gs pos="30000">
                      <a:schemeClr val="tx1"/>
                    </a:gs>
                  </a:gsLst>
                  <a:lin ang="5400000" scaled="0"/>
                </a:gradFill>
              </a:rPr>
              <a:t>Serverless events</a:t>
            </a:r>
          </a:p>
        </p:txBody>
      </p:sp>
      <p:sp>
        <p:nvSpPr>
          <p:cNvPr id="7" name="TextBox 6">
            <a:extLst>
              <a:ext uri="{FF2B5EF4-FFF2-40B4-BE49-F238E27FC236}">
                <a16:creationId xmlns:a16="http://schemas.microsoft.com/office/drawing/2014/main" id="{7933CBC9-B71D-4C4A-9F16-BE97B44C134F}"/>
              </a:ext>
            </a:extLst>
          </p:cNvPr>
          <p:cNvSpPr txBox="1"/>
          <p:nvPr/>
        </p:nvSpPr>
        <p:spPr>
          <a:xfrm>
            <a:off x="1104022" y="4054742"/>
            <a:ext cx="2052486" cy="738664"/>
          </a:xfrm>
          <a:prstGeom prst="rect">
            <a:avLst/>
          </a:prstGeom>
          <a:noFill/>
        </p:spPr>
        <p:txBody>
          <a:bodyPr wrap="none" lIns="182880" tIns="146304" rIns="182880" bIns="146304" rtlCol="0">
            <a:spAutoFit/>
          </a:bodyPr>
          <a:lstStyle/>
          <a:p>
            <a:pPr algn="ctr">
              <a:lnSpc>
                <a:spcPct val="90000"/>
              </a:lnSpc>
              <a:spcAft>
                <a:spcPts val="600"/>
              </a:spcAft>
            </a:pPr>
            <a:r>
              <a:rPr lang="en-GB" sz="3200">
                <a:gradFill>
                  <a:gsLst>
                    <a:gs pos="2917">
                      <a:schemeClr val="tx1"/>
                    </a:gs>
                    <a:gs pos="30000">
                      <a:schemeClr val="tx1"/>
                    </a:gs>
                  </a:gsLst>
                  <a:lin ang="5400000" scaled="0"/>
                </a:gradFill>
              </a:rPr>
              <a:t>Functions</a:t>
            </a:r>
            <a:endParaRPr lang="en-GB" sz="240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2033954A-F3A3-40AE-B3F2-F535985EFF19}"/>
              </a:ext>
            </a:extLst>
          </p:cNvPr>
          <p:cNvSpPr txBox="1"/>
          <p:nvPr/>
        </p:nvSpPr>
        <p:spPr>
          <a:xfrm>
            <a:off x="5058143" y="4093534"/>
            <a:ext cx="2320187" cy="738664"/>
          </a:xfrm>
          <a:prstGeom prst="rect">
            <a:avLst/>
          </a:prstGeom>
          <a:noFill/>
        </p:spPr>
        <p:txBody>
          <a:bodyPr wrap="none" lIns="182880" tIns="146304" rIns="182880" bIns="146304" rtlCol="0">
            <a:spAutoFit/>
          </a:bodyPr>
          <a:lstStyle/>
          <a:p>
            <a:pPr algn="ctr">
              <a:lnSpc>
                <a:spcPct val="90000"/>
              </a:lnSpc>
              <a:spcAft>
                <a:spcPts val="600"/>
              </a:spcAft>
            </a:pPr>
            <a:r>
              <a:rPr lang="en-GB" sz="3200">
                <a:gradFill>
                  <a:gsLst>
                    <a:gs pos="2917">
                      <a:schemeClr val="tx1"/>
                    </a:gs>
                    <a:gs pos="30000">
                      <a:schemeClr val="tx1"/>
                    </a:gs>
                  </a:gsLst>
                  <a:lin ang="5400000" scaled="0"/>
                </a:gradFill>
              </a:rPr>
              <a:t>Logic Apps</a:t>
            </a:r>
          </a:p>
        </p:txBody>
      </p:sp>
      <p:sp>
        <p:nvSpPr>
          <p:cNvPr id="9" name="TextBox 8">
            <a:extLst>
              <a:ext uri="{FF2B5EF4-FFF2-40B4-BE49-F238E27FC236}">
                <a16:creationId xmlns:a16="http://schemas.microsoft.com/office/drawing/2014/main" id="{F030C98F-2478-4951-A184-2832E90C3528}"/>
              </a:ext>
            </a:extLst>
          </p:cNvPr>
          <p:cNvSpPr txBox="1"/>
          <p:nvPr/>
        </p:nvSpPr>
        <p:spPr>
          <a:xfrm>
            <a:off x="9045269" y="4093534"/>
            <a:ext cx="2187908" cy="738664"/>
          </a:xfrm>
          <a:prstGeom prst="rect">
            <a:avLst/>
          </a:prstGeom>
          <a:noFill/>
        </p:spPr>
        <p:txBody>
          <a:bodyPr wrap="none" lIns="182880" tIns="146304" rIns="182880" bIns="146304" rtlCol="0">
            <a:spAutoFit/>
          </a:bodyPr>
          <a:lstStyle/>
          <a:p>
            <a:pPr algn="ctr">
              <a:lnSpc>
                <a:spcPct val="90000"/>
              </a:lnSpc>
              <a:spcAft>
                <a:spcPts val="600"/>
              </a:spcAft>
            </a:pPr>
            <a:r>
              <a:rPr lang="en-GB" sz="3200">
                <a:gradFill>
                  <a:gsLst>
                    <a:gs pos="2917">
                      <a:schemeClr val="tx1"/>
                    </a:gs>
                    <a:gs pos="30000">
                      <a:schemeClr val="tx1"/>
                    </a:gs>
                  </a:gsLst>
                  <a:lin ang="5400000" scaled="0"/>
                </a:gradFill>
              </a:rPr>
              <a:t>Event Grid</a:t>
            </a:r>
          </a:p>
        </p:txBody>
      </p:sp>
      <p:pic>
        <p:nvPicPr>
          <p:cNvPr id="10" name="Picture 9">
            <a:extLst>
              <a:ext uri="{FF2B5EF4-FFF2-40B4-BE49-F238E27FC236}">
                <a16:creationId xmlns:a16="http://schemas.microsoft.com/office/drawing/2014/main" id="{13157770-A05D-426B-A3BB-2AA76B8CB97F}"/>
              </a:ext>
            </a:extLst>
          </p:cNvPr>
          <p:cNvPicPr>
            <a:picLocks noChangeAspect="1"/>
          </p:cNvPicPr>
          <p:nvPr/>
        </p:nvPicPr>
        <p:blipFill>
          <a:blip r:embed="rId3"/>
          <a:stretch>
            <a:fillRect/>
          </a:stretch>
        </p:blipFill>
        <p:spPr>
          <a:xfrm>
            <a:off x="1230265" y="2201118"/>
            <a:ext cx="1800000" cy="1800000"/>
          </a:xfrm>
          <a:prstGeom prst="rect">
            <a:avLst/>
          </a:prstGeom>
          <a:ln>
            <a:noFill/>
          </a:ln>
        </p:spPr>
      </p:pic>
      <p:pic>
        <p:nvPicPr>
          <p:cNvPr id="11" name="Picture 10">
            <a:extLst>
              <a:ext uri="{FF2B5EF4-FFF2-40B4-BE49-F238E27FC236}">
                <a16:creationId xmlns:a16="http://schemas.microsoft.com/office/drawing/2014/main" id="{1E23C8D7-EEEB-47C8-8F35-8DB17C8A3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236" y="2201118"/>
            <a:ext cx="1800000" cy="1800000"/>
          </a:xfrm>
          <a:prstGeom prst="rect">
            <a:avLst/>
          </a:prstGeom>
        </p:spPr>
      </p:pic>
      <p:pic>
        <p:nvPicPr>
          <p:cNvPr id="13" name="Picture 14" descr="Image result for azure event grid">
            <a:extLst>
              <a:ext uri="{FF2B5EF4-FFF2-40B4-BE49-F238E27FC236}">
                <a16:creationId xmlns:a16="http://schemas.microsoft.com/office/drawing/2014/main" id="{92DB633B-580C-4B89-AB45-DFBF524C7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0482" y="2309030"/>
            <a:ext cx="3017478"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37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92481" y="-658097"/>
            <a:ext cx="8310718" cy="8310718"/>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503914" y="6731756"/>
            <a:ext cx="3863449" cy="219733"/>
          </a:xfrm>
          <a:prstGeom prst="rect">
            <a:avLst/>
          </a:prstGeom>
          <a:noFill/>
        </p:spPr>
        <p:txBody>
          <a:bodyPr wrap="square" rtlCol="0">
            <a:spAutoFit/>
          </a:bodyPr>
          <a:lstStyle/>
          <a:p>
            <a:pPr algn="r"/>
            <a:r>
              <a:rPr lang="en-US" sz="80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*Supporting services, like storage and networking, may be charged separately.</a:t>
            </a:r>
          </a:p>
        </p:txBody>
      </p:sp>
      <p:grpSp>
        <p:nvGrpSpPr>
          <p:cNvPr id="18" name="Group 17">
            <a:extLst>
              <a:ext uri="{FF2B5EF4-FFF2-40B4-BE49-F238E27FC236}">
                <a16:creationId xmlns:a16="http://schemas.microsoft.com/office/drawing/2014/main" id="{4C3C31C8-4278-4DB1-B5E6-4E141A83B628}"/>
              </a:ext>
            </a:extLst>
          </p:cNvPr>
          <p:cNvGrpSpPr/>
          <p:nvPr/>
        </p:nvGrpSpPr>
        <p:grpSpPr>
          <a:xfrm>
            <a:off x="5614804" y="4333176"/>
            <a:ext cx="5344914" cy="1005650"/>
            <a:chOff x="5641612" y="4333291"/>
            <a:chExt cx="5345672" cy="1005792"/>
          </a:xfrm>
        </p:grpSpPr>
        <p:grpSp>
          <p:nvGrpSpPr>
            <p:cNvPr id="17" name="Group 16">
              <a:extLst>
                <a:ext uri="{FF2B5EF4-FFF2-40B4-BE49-F238E27FC236}">
                  <a16:creationId xmlns:a16="http://schemas.microsoft.com/office/drawing/2014/main" id="{10ED040F-08DA-4540-8BA3-408C2C19098D}"/>
                </a:ext>
              </a:extLst>
            </p:cNvPr>
            <p:cNvGrpSpPr/>
            <p:nvPr/>
          </p:nvGrpSpPr>
          <p:grpSpPr>
            <a:xfrm>
              <a:off x="5641612" y="4333291"/>
              <a:ext cx="5345672" cy="1005792"/>
              <a:chOff x="5641612" y="4333291"/>
              <a:chExt cx="5345672" cy="1005792"/>
            </a:xfrm>
          </p:grpSpPr>
          <p:grpSp>
            <p:nvGrpSpPr>
              <p:cNvPr id="10" name="Group 9">
                <a:extLst>
                  <a:ext uri="{FF2B5EF4-FFF2-40B4-BE49-F238E27FC236}">
                    <a16:creationId xmlns:a16="http://schemas.microsoft.com/office/drawing/2014/main" id="{1FBCF7CA-B811-4A67-B932-FDBC344EF3FF}"/>
                  </a:ext>
                </a:extLst>
              </p:cNvPr>
              <p:cNvGrpSpPr/>
              <p:nvPr/>
            </p:nvGrpSpPr>
            <p:grpSpPr>
              <a:xfrm>
                <a:off x="6689604" y="4333291"/>
                <a:ext cx="4297680" cy="1005792"/>
                <a:chOff x="6635816" y="4329674"/>
                <a:chExt cx="4297680" cy="1005792"/>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325319" cy="345212"/>
                </a:xfrm>
                <a:prstGeom prst="rect">
                  <a:avLst/>
                </a:prstGeom>
                <a:noFill/>
              </p:spPr>
              <p:txBody>
                <a:bodyPr wrap="none" rtlCol="0">
                  <a:spAutoFit/>
                </a:bodyPr>
                <a:lstStyle/>
                <a:p>
                  <a:r>
                    <a:rPr lang="en-US" sz="1599">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53083"/>
                </a:xfrm>
                <a:prstGeom prst="rect">
                  <a:avLst/>
                </a:prstGeom>
                <a:noFill/>
              </p:spPr>
              <p:txBody>
                <a:bodyPr wrap="square" rtlCol="0">
                  <a:spAutoFit/>
                </a:bodyPr>
                <a:lstStyle/>
                <a:p>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Only pay for what you use: billing is typically calculated on the number of function calls, </a:t>
                  </a:r>
                  <a:b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641612" y="4371777"/>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gradFill>
                    <a:gsLst>
                      <a:gs pos="1250">
                        <a:schemeClr val="tx1"/>
                      </a:gs>
                      <a:gs pos="100000">
                        <a:schemeClr val="tx1"/>
                      </a:gs>
                    </a:gsLst>
                    <a:lin ang="5400000" scaled="0"/>
                  </a:gradFill>
                </a:endParaRPr>
              </a:p>
            </p:txBody>
          </p:sp>
        </p:gr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a:extLst/>
          </p:spPr>
          <p:txBody>
            <a:bodyPr vert="horz" wrap="square" lIns="82293" tIns="41147" rIns="82293" bIns="41147" numCol="1" anchor="t" anchorCtr="0" compatLnSpc="1">
              <a:prstTxWarp prst="textNoShape">
                <a:avLst/>
              </a:prstTxWarp>
            </a:bodyPr>
            <a:lstStyle/>
            <a:p>
              <a:endParaRPr lang="en-US" sz="1599">
                <a:gradFill>
                  <a:gsLst>
                    <a:gs pos="1250">
                      <a:schemeClr val="tx1"/>
                    </a:gs>
                    <a:gs pos="100000">
                      <a:schemeClr val="tx1"/>
                    </a:gs>
                  </a:gsLst>
                  <a:lin ang="5400000" scaled="0"/>
                </a:gradFill>
                <a:latin typeface="Segoe Pro" pitchFamily="34" charset="0"/>
              </a:endParaRPr>
            </a:p>
          </p:txBody>
        </p:sp>
      </p:grpSp>
      <p:grpSp>
        <p:nvGrpSpPr>
          <p:cNvPr id="13" name="Group 12">
            <a:extLst>
              <a:ext uri="{FF2B5EF4-FFF2-40B4-BE49-F238E27FC236}">
                <a16:creationId xmlns:a16="http://schemas.microsoft.com/office/drawing/2014/main" id="{E93FF254-52C9-44ED-8C12-DA06FE0F04EA}"/>
              </a:ext>
            </a:extLst>
          </p:cNvPr>
          <p:cNvGrpSpPr/>
          <p:nvPr/>
        </p:nvGrpSpPr>
        <p:grpSpPr>
          <a:xfrm>
            <a:off x="5808053" y="3001646"/>
            <a:ext cx="5107731" cy="990952"/>
            <a:chOff x="5807994" y="3005193"/>
            <a:chExt cx="5108456" cy="991093"/>
          </a:xfrm>
        </p:grpSpPr>
        <p:grpSp>
          <p:nvGrpSpPr>
            <p:cNvPr id="53" name="Group 52">
              <a:extLst>
                <a:ext uri="{FF2B5EF4-FFF2-40B4-BE49-F238E27FC236}">
                  <a16:creationId xmlns:a16="http://schemas.microsoft.com/office/drawing/2014/main" id="{642DC2F2-4654-4009-A99D-8E1600F75919}"/>
                </a:ext>
              </a:extLst>
            </p:cNvPr>
            <p:cNvGrpSpPr/>
            <p:nvPr/>
          </p:nvGrpSpPr>
          <p:grpSpPr>
            <a:xfrm>
              <a:off x="6844031" y="3005193"/>
              <a:ext cx="4072419" cy="991093"/>
              <a:chOff x="6844031" y="4084501"/>
              <a:chExt cx="4072419" cy="99109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3143080" cy="345212"/>
              </a:xfrm>
              <a:prstGeom prst="rect">
                <a:avLst/>
              </a:prstGeom>
              <a:noFill/>
            </p:spPr>
            <p:txBody>
              <a:bodyPr wrap="none" rtlCol="0">
                <a:spAutoFit/>
              </a:bodyPr>
              <a:lstStyle/>
              <a:p>
                <a:r>
                  <a:rPr lang="en-US" sz="1599">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384"/>
              </a:xfrm>
              <a:prstGeom prst="rect">
                <a:avLst/>
              </a:prstGeom>
              <a:noFill/>
            </p:spPr>
            <p:txBody>
              <a:bodyPr wrap="square" rtlCol="0">
                <a:spAutoFit/>
              </a:bodyPr>
              <a:lstStyle/>
              <a:p>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 components react to events and triggers in near real-time with virtually unlimited scalability; compute resources are used as needed.  </a:t>
                </a:r>
              </a:p>
            </p:txBody>
          </p:sp>
        </p:grpSp>
        <p:grpSp>
          <p:nvGrpSpPr>
            <p:cNvPr id="8" name="Group 7">
              <a:extLst>
                <a:ext uri="{FF2B5EF4-FFF2-40B4-BE49-F238E27FC236}">
                  <a16:creationId xmlns:a16="http://schemas.microsoft.com/office/drawing/2014/main" id="{208B97CA-FAA8-4CFB-96F5-138817E04524}"/>
                </a:ext>
              </a:extLst>
            </p:cNvPr>
            <p:cNvGrpSpPr/>
            <p:nvPr/>
          </p:nvGrpSpPr>
          <p:grpSpPr>
            <a:xfrm>
              <a:off x="5807994" y="3043679"/>
              <a:ext cx="914400" cy="914400"/>
              <a:chOff x="5846094" y="3085782"/>
              <a:chExt cx="914400" cy="914400"/>
            </a:xfrm>
          </p:grpSpPr>
          <p:sp>
            <p:nvSpPr>
              <p:cNvPr id="16" name="Oval 15">
                <a:extLst>
                  <a:ext uri="{FF2B5EF4-FFF2-40B4-BE49-F238E27FC236}">
                    <a16:creationId xmlns:a16="http://schemas.microsoft.com/office/drawing/2014/main" id="{C7E39427-6CE5-4E16-ABA9-5DDE11F51E19}"/>
                  </a:ext>
                </a:extLst>
              </p:cNvPr>
              <p:cNvSpPr/>
              <p:nvPr/>
            </p:nvSpPr>
            <p:spPr>
              <a:xfrm>
                <a:off x="5846094" y="308578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gradFill>
                    <a:gsLst>
                      <a:gs pos="1250">
                        <a:schemeClr val="tx1"/>
                      </a:gs>
                      <a:gs pos="100000">
                        <a:schemeClr val="tx1"/>
                      </a:gs>
                    </a:gsLst>
                    <a:lin ang="5400000" scaled="0"/>
                  </a:gradFill>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67" tIns="56934" rIns="71167" bIns="56934" numCol="1" spcCol="0" rtlCol="0" fromWordArt="0" anchor="t" anchorCtr="0" forceAA="0" compatLnSpc="1">
                <a:prstTxWarp prst="textNoShape">
                  <a:avLst/>
                </a:prstTxWarp>
                <a:noAutofit/>
              </a:bodyPr>
              <a:lstStyle/>
              <a:p>
                <a:pPr algn="ctr" defTabSz="362825" fontAlgn="base">
                  <a:lnSpc>
                    <a:spcPct val="90000"/>
                  </a:lnSpc>
                  <a:spcBef>
                    <a:spcPct val="0"/>
                  </a:spcBef>
                  <a:spcAft>
                    <a:spcPct val="0"/>
                  </a:spcAft>
                </a:pPr>
                <a:endParaRPr lang="en-US" sz="934">
                  <a:gradFill>
                    <a:gsLst>
                      <a:gs pos="1250">
                        <a:schemeClr val="tx1"/>
                      </a:gs>
                      <a:gs pos="100000">
                        <a:schemeClr val="tx1"/>
                      </a:gs>
                    </a:gsLst>
                    <a:lin ang="5400000" scaled="0"/>
                  </a:gradFill>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2DD05E3C-63E3-4084-8F05-9412E019E172}"/>
              </a:ext>
            </a:extLst>
          </p:cNvPr>
          <p:cNvGrpSpPr/>
          <p:nvPr/>
        </p:nvGrpSpPr>
        <p:grpSpPr>
          <a:xfrm>
            <a:off x="5614804" y="1678469"/>
            <a:ext cx="5335008" cy="992205"/>
            <a:chOff x="5641612" y="1705104"/>
            <a:chExt cx="5335765" cy="992345"/>
          </a:xfrm>
        </p:grpSpPr>
        <p:grpSp>
          <p:nvGrpSpPr>
            <p:cNvPr id="51" name="Group 50">
              <a:extLst>
                <a:ext uri="{FF2B5EF4-FFF2-40B4-BE49-F238E27FC236}">
                  <a16:creationId xmlns:a16="http://schemas.microsoft.com/office/drawing/2014/main" id="{B4CDE896-7AC0-40E9-9BE6-E0BF82767642}"/>
                </a:ext>
              </a:extLst>
            </p:cNvPr>
            <p:cNvGrpSpPr/>
            <p:nvPr/>
          </p:nvGrpSpPr>
          <p:grpSpPr>
            <a:xfrm>
              <a:off x="6679697" y="1705104"/>
              <a:ext cx="4297680" cy="992345"/>
              <a:chOff x="6693144" y="1375398"/>
              <a:chExt cx="4297680" cy="992345"/>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619505" cy="345212"/>
              </a:xfrm>
              <a:prstGeom prst="rect">
                <a:avLst/>
              </a:prstGeom>
              <a:noFill/>
            </p:spPr>
            <p:txBody>
              <a:bodyPr wrap="none" rtlCol="0">
                <a:spAutoFit/>
              </a:bodyPr>
              <a:lstStyle/>
              <a:p>
                <a:r>
                  <a:rPr lang="en-US" sz="1599"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53083"/>
              </a:xfrm>
              <a:prstGeom prst="rect">
                <a:avLst/>
              </a:prstGeom>
              <a:noFill/>
            </p:spPr>
            <p:txBody>
              <a:bodyPr wrap="square" rtlCol="0">
                <a:spAutoFit/>
              </a:bodyPr>
              <a:lstStyle/>
              <a:p>
                <a:r>
                  <a:rPr lang="en-US" sz="1399"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Developers can just focus on their code—there are </a:t>
                </a:r>
                <a:br>
                  <a:rPr lang="en-US" sz="1399"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399"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no distractions around server management, capacity planning, or availability.</a:t>
                </a:r>
              </a:p>
            </p:txBody>
          </p:sp>
        </p:grpSp>
        <p:grpSp>
          <p:nvGrpSpPr>
            <p:cNvPr id="9" name="Group 8">
              <a:extLst>
                <a:ext uri="{FF2B5EF4-FFF2-40B4-BE49-F238E27FC236}">
                  <a16:creationId xmlns:a16="http://schemas.microsoft.com/office/drawing/2014/main" id="{DA0D48CB-FC14-4070-92ED-255335158B98}"/>
                </a:ext>
              </a:extLst>
            </p:cNvPr>
            <p:cNvGrpSpPr/>
            <p:nvPr/>
          </p:nvGrpSpPr>
          <p:grpSpPr>
            <a:xfrm>
              <a:off x="5641612" y="1736867"/>
              <a:ext cx="914400" cy="914400"/>
              <a:chOff x="5641612" y="1775609"/>
              <a:chExt cx="914400" cy="914400"/>
            </a:xfrm>
          </p:grpSpPr>
          <p:sp>
            <p:nvSpPr>
              <p:cNvPr id="19" name="Oval 18">
                <a:extLst>
                  <a:ext uri="{FF2B5EF4-FFF2-40B4-BE49-F238E27FC236}">
                    <a16:creationId xmlns:a16="http://schemas.microsoft.com/office/drawing/2014/main" id="{DD588AB5-3187-4E15-9E19-2FD6B4EC2232}"/>
                  </a:ext>
                </a:extLst>
              </p:cNvPr>
              <p:cNvSpPr/>
              <p:nvPr/>
            </p:nvSpPr>
            <p:spPr>
              <a:xfrm>
                <a:off x="5641612" y="1775609"/>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gradFill>
                    <a:gsLst>
                      <a:gs pos="1250">
                        <a:schemeClr val="tx1"/>
                      </a:gs>
                      <a:gs pos="100000">
                        <a:schemeClr val="tx1"/>
                      </a:gs>
                    </a:gsLst>
                    <a:lin ang="5400000" scaled="0"/>
                  </a:gradFill>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761102" y="295731"/>
            <a:ext cx="6402257" cy="565027"/>
          </a:xfrm>
        </p:spPr>
        <p:txBody>
          <a:bodyPr/>
          <a:lstStyle/>
          <a:p>
            <a:r>
              <a:rPr lang="en-US"/>
              <a:t>What is serverless?</a:t>
            </a:r>
          </a:p>
        </p:txBody>
      </p:sp>
    </p:spTree>
    <p:extLst>
      <p:ext uri="{BB962C8B-B14F-4D97-AF65-F5344CB8AC3E}">
        <p14:creationId xmlns:p14="http://schemas.microsoft.com/office/powerpoint/2010/main" val="389341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15316" y="-658097"/>
            <a:ext cx="8310718" cy="8310718"/>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90790" y="1575674"/>
            <a:ext cx="5647060" cy="4609475"/>
            <a:chOff x="632009" y="1575401"/>
            <a:chExt cx="5647861" cy="4610129"/>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862386" y="1575401"/>
              <a:ext cx="5408520" cy="822960"/>
              <a:chOff x="862386" y="1575401"/>
              <a:chExt cx="5408520"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33451"/>
              </a:xfrm>
              <a:prstGeom prst="rect">
                <a:avLst/>
              </a:prstGeom>
              <a:noFill/>
            </p:spPr>
            <p:txBody>
              <a:bodyPr wrap="square" rtlCol="0">
                <a:spAutoFit/>
              </a:bodyPr>
              <a:lstStyle/>
              <a:p>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Solve business problems—not technology </a:t>
                </a:r>
                <a:b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problems related to undifferentiated heavy lifting</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862386" y="1677453"/>
                <a:ext cx="727967" cy="625515"/>
                <a:chOff x="845970" y="1556351"/>
                <a:chExt cx="727967" cy="625515"/>
              </a:xfrm>
            </p:grpSpPr>
            <p:sp>
              <p:nvSpPr>
                <p:cNvPr id="14" name="TextBox 13">
                  <a:extLst>
                    <a:ext uri="{FF2B5EF4-FFF2-40B4-BE49-F238E27FC236}">
                      <a16:creationId xmlns:a16="http://schemas.microsoft.com/office/drawing/2014/main" id="{8C777C34-7BE6-47C5-A45B-B34307CC22FC}"/>
                    </a:ext>
                  </a:extLst>
                </p:cNvPr>
                <p:cNvSpPr txBox="1"/>
                <p:nvPr/>
              </p:nvSpPr>
              <p:spPr>
                <a:xfrm>
                  <a:off x="845970" y="1836654"/>
                  <a:ext cx="727967" cy="345212"/>
                </a:xfrm>
                <a:prstGeom prst="rect">
                  <a:avLst/>
                </a:prstGeom>
                <a:noFill/>
              </p:spPr>
              <p:txBody>
                <a:bodyPr wrap="none" rtlCol="0">
                  <a:spAutoFit/>
                </a:bodyPr>
                <a:lstStyle/>
                <a:p>
                  <a:pPr algn="ctr"/>
                  <a:r>
                    <a:rPr lang="en-US" sz="1599">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a:extLst/>
              </p:spPr>
              <p:txBody>
                <a:bodyPr vert="horz" wrap="square" lIns="69943" tIns="34971" rIns="69943" bIns="34971" numCol="1" anchor="t" anchorCtr="0" compatLnSpc="1">
                  <a:prstTxWarp prst="textNoShape">
                    <a:avLst/>
                  </a:prstTxWarp>
                </a:bodyPr>
                <a:lstStyle/>
                <a:p>
                  <a:endParaRPr lang="en-US" sz="1349">
                    <a:solidFill>
                      <a:srgbClr val="000000"/>
                    </a:solidFill>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49323"/>
              <a:chOff x="632009" y="2965089"/>
              <a:chExt cx="5643379" cy="1349323"/>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49323"/>
              </a:xfrm>
              <a:prstGeom prst="rect">
                <a:avLst/>
              </a:prstGeom>
              <a:noFill/>
            </p:spPr>
            <p:txBody>
              <a:bodyPr wrap="square" rtlCol="0">
                <a:spAutoFit/>
              </a:bodyPr>
              <a:lstStyle/>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Shorter time to market</a:t>
                </a:r>
              </a:p>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Fixed costs converted to variable costs</a:t>
                </a:r>
              </a:p>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Better service stability</a:t>
                </a:r>
              </a:p>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Better development and testing management</a:t>
                </a:r>
              </a:p>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Less waste</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94454"/>
                <a:chOff x="578221" y="3008289"/>
                <a:chExt cx="1188720" cy="794454"/>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45212"/>
                </a:xfrm>
                <a:prstGeom prst="rect">
                  <a:avLst/>
                </a:prstGeom>
                <a:noFill/>
              </p:spPr>
              <p:txBody>
                <a:bodyPr wrap="square" rtlCol="0">
                  <a:spAutoFit/>
                </a:bodyPr>
                <a:lstStyle/>
                <a:p>
                  <a:pPr algn="ctr"/>
                  <a:r>
                    <a:rPr lang="en-US" sz="1599">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49323"/>
              <a:chOff x="632009" y="4836207"/>
              <a:chExt cx="5647861" cy="1349323"/>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49323"/>
              </a:xfrm>
              <a:prstGeom prst="rect">
                <a:avLst/>
              </a:prstGeom>
              <a:noFill/>
            </p:spPr>
            <p:txBody>
              <a:bodyPr wrap="square" rtlCol="0">
                <a:spAutoFit/>
              </a:bodyPr>
              <a:lstStyle/>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Simplified starting experience</a:t>
                </a:r>
              </a:p>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Easier pivoting means more flexibility</a:t>
                </a:r>
              </a:p>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Easier experimentation</a:t>
                </a:r>
              </a:p>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Scale at your pace—don’t bet the farm on Day 1</a:t>
                </a:r>
              </a:p>
              <a:p>
                <a:pPr>
                  <a:spcAft>
                    <a:spcPts val="300"/>
                  </a:spcAft>
                </a:pPr>
                <a:r>
                  <a:rPr lang="en-US" sz="1399">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Natural fit for microservices</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8220"/>
                <a:chOff x="578221" y="4925641"/>
                <a:chExt cx="1188720" cy="748220"/>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45212"/>
                </a:xfrm>
                <a:prstGeom prst="rect">
                  <a:avLst/>
                </a:prstGeom>
                <a:noFill/>
              </p:spPr>
              <p:txBody>
                <a:bodyPr wrap="square" rtlCol="0">
                  <a:spAutoFit/>
                </a:bodyPr>
                <a:lstStyle/>
                <a:p>
                  <a:pPr algn="ctr"/>
                  <a:r>
                    <a:rPr lang="en-US" sz="1599">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en-US"/>
              <a:t>What are the benefits?</a:t>
            </a:r>
          </a:p>
        </p:txBody>
      </p:sp>
    </p:spTree>
    <p:extLst>
      <p:ext uri="{BB962C8B-B14F-4D97-AF65-F5344CB8AC3E}">
        <p14:creationId xmlns:p14="http://schemas.microsoft.com/office/powerpoint/2010/main" val="367687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A person sitting in front of a computer&#10;&#10;Description generated with high confidence">
            <a:extLst>
              <a:ext uri="{FF2B5EF4-FFF2-40B4-BE49-F238E27FC236}">
                <a16:creationId xmlns:a16="http://schemas.microsoft.com/office/drawing/2014/main" id="{260B03F5-0C9C-4674-BC2B-7B71E1EAEDF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3" y="497"/>
            <a:ext cx="12434076" cy="1763303"/>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883" y="1725863"/>
            <a:ext cx="12434711"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5483" y="1902640"/>
            <a:ext cx="7196201" cy="1568763"/>
          </a:xfrm>
          <a:prstGeom prst="rect">
            <a:avLst/>
          </a:prstGeom>
          <a:noFill/>
        </p:spPr>
        <p:txBody>
          <a:bodyPr wrap="none" rtlCol="0">
            <a:spAutoFit/>
          </a:bodyPr>
          <a:lstStyle/>
          <a:p>
            <a:pPr defTabSz="932563">
              <a:defRPr/>
            </a:pPr>
            <a:r>
              <a:rPr lang="en-US" sz="4797" spc="-150" dirty="0">
                <a:ln w="3175">
                  <a:noFill/>
                </a:ln>
                <a:gradFill>
                  <a:gsLst>
                    <a:gs pos="1250">
                      <a:srgbClr val="0D0D0D"/>
                    </a:gs>
                    <a:gs pos="100000">
                      <a:srgbClr val="0D0D0D"/>
                    </a:gs>
                  </a:gsLst>
                  <a:lin ang="5400000" scaled="0"/>
                </a:gradFill>
                <a:latin typeface="+mj-lt"/>
                <a:cs typeface="Segoe UI" pitchFamily="34" charset="0"/>
              </a:rPr>
              <a:t>Focus</a:t>
            </a:r>
            <a:r>
              <a:rPr lang="en-US" sz="4797" spc="-150" dirty="0">
                <a:ln w="3175">
                  <a:noFill/>
                </a:ln>
                <a:gradFill>
                  <a:gsLst>
                    <a:gs pos="1250">
                      <a:srgbClr val="1A1A1A"/>
                    </a:gs>
                    <a:gs pos="100000">
                      <a:srgbClr val="1A1A1A"/>
                    </a:gs>
                  </a:gsLst>
                  <a:lin ang="5400000" scaled="0"/>
                </a:gradFill>
                <a:latin typeface="+mj-lt"/>
                <a:cs typeface="Segoe UI" pitchFamily="34" charset="0"/>
              </a:rPr>
              <a:t> on code, not plumbing</a:t>
            </a:r>
          </a:p>
          <a:p>
            <a:pPr defTabSz="932563">
              <a:defRPr/>
            </a:pPr>
            <a:endParaRPr lang="en-US" sz="4797" spc="-150" dirty="0">
              <a:ln w="3175">
                <a:noFill/>
              </a:ln>
              <a:gradFill>
                <a:gsLst>
                  <a:gs pos="1250">
                    <a:srgbClr val="1A1A1A"/>
                  </a:gs>
                  <a:gs pos="100000">
                    <a:srgbClr val="1A1A1A"/>
                  </a:gs>
                </a:gsLst>
                <a:lin ang="5400000" scaled="0"/>
              </a:gradFill>
              <a:latin typeface="+mj-lt"/>
              <a:cs typeface="Segoe UI" pitchFamily="34" charset="0"/>
            </a:endParaRPr>
          </a:p>
        </p:txBody>
      </p:sp>
      <p:cxnSp>
        <p:nvCxnSpPr>
          <p:cNvPr id="16" name="Straight Connector 15">
            <a:extLst>
              <a:ext uri="{FF2B5EF4-FFF2-40B4-BE49-F238E27FC236}">
                <a16:creationId xmlns:a16="http://schemas.microsoft.com/office/drawing/2014/main" id="{D1019EF0-235A-4E10-8A91-700DA2C491E4}"/>
              </a:ext>
            </a:extLst>
          </p:cNvPr>
          <p:cNvCxnSpPr>
            <a:cxnSpLocks/>
          </p:cNvCxnSpPr>
          <p:nvPr/>
        </p:nvCxnSpPr>
        <p:spPr>
          <a:xfrm>
            <a:off x="4148811" y="4062661"/>
            <a:ext cx="0" cy="1142838"/>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170E3B-6AC0-4084-85C0-0BA07EA8A5C0}"/>
              </a:ext>
            </a:extLst>
          </p:cNvPr>
          <p:cNvCxnSpPr>
            <a:cxnSpLocks/>
          </p:cNvCxnSpPr>
          <p:nvPr/>
        </p:nvCxnSpPr>
        <p:spPr>
          <a:xfrm>
            <a:off x="7950873" y="4062661"/>
            <a:ext cx="0" cy="1142838"/>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0D88F8-08E1-4943-A3F2-53830661FD7E}"/>
              </a:ext>
            </a:extLst>
          </p:cNvPr>
          <p:cNvSpPr txBox="1"/>
          <p:nvPr/>
        </p:nvSpPr>
        <p:spPr>
          <a:xfrm>
            <a:off x="1312743" y="4487255"/>
            <a:ext cx="1868839" cy="596155"/>
          </a:xfrm>
          <a:prstGeom prst="rect">
            <a:avLst/>
          </a:prstGeom>
          <a:noFill/>
        </p:spPr>
        <p:txBody>
          <a:bodyPr wrap="none" rtlCol="0">
            <a:spAutoFit/>
          </a:bodyPr>
          <a:lstStyle/>
          <a:p>
            <a:pPr algn="ctr" defTabSz="932563">
              <a:defRPr/>
            </a:pPr>
            <a:r>
              <a:rPr lang="en-US" sz="1599">
                <a:gradFill>
                  <a:gsLst>
                    <a:gs pos="1250">
                      <a:srgbClr val="0D0D0D"/>
                    </a:gs>
                    <a:gs pos="100000">
                      <a:srgbClr val="0D0D0D"/>
                    </a:gs>
                  </a:gsLst>
                  <a:lin ang="5400000" scaled="0"/>
                </a:gradFill>
                <a:latin typeface="Segoe UI Semibold" panose="020B0702040204020203" pitchFamily="34" charset="0"/>
                <a:cs typeface="Segoe UI Semibold" panose="020B0702040204020203" pitchFamily="34" charset="0"/>
              </a:rPr>
              <a:t>No infrastructure </a:t>
            </a:r>
            <a:br>
              <a:rPr lang="en-US" sz="1599">
                <a:gradFill>
                  <a:gsLst>
                    <a:gs pos="1250">
                      <a:srgbClr val="0D0D0D"/>
                    </a:gs>
                    <a:gs pos="100000">
                      <a:srgbClr val="0D0D0D"/>
                    </a:gs>
                  </a:gsLst>
                  <a:lin ang="5400000" scaled="0"/>
                </a:gradFill>
                <a:latin typeface="Segoe UI Semibold" panose="020B0702040204020203" pitchFamily="34" charset="0"/>
                <a:cs typeface="Segoe UI Semibold" panose="020B0702040204020203" pitchFamily="34" charset="0"/>
              </a:rPr>
            </a:br>
            <a:r>
              <a:rPr lang="en-US" sz="1599">
                <a:gradFill>
                  <a:gsLst>
                    <a:gs pos="1250">
                      <a:srgbClr val="0D0D0D"/>
                    </a:gs>
                    <a:gs pos="100000">
                      <a:srgbClr val="0D0D0D"/>
                    </a:gs>
                  </a:gsLst>
                  <a:lin ang="5400000" scaled="0"/>
                </a:gradFill>
                <a:latin typeface="Segoe UI Semibold" panose="020B0702040204020203" pitchFamily="34" charset="0"/>
                <a:cs typeface="Segoe UI Semibold" panose="020B0702040204020203" pitchFamily="34" charset="0"/>
              </a:rPr>
              <a:t>management</a:t>
            </a:r>
          </a:p>
        </p:txBody>
      </p:sp>
      <p:sp>
        <p:nvSpPr>
          <p:cNvPr id="23" name="TextBox 22">
            <a:extLst>
              <a:ext uri="{FF2B5EF4-FFF2-40B4-BE49-F238E27FC236}">
                <a16:creationId xmlns:a16="http://schemas.microsoft.com/office/drawing/2014/main" id="{D7D613F7-9BCD-4CBB-AE11-F22C42C0A99B}"/>
              </a:ext>
            </a:extLst>
          </p:cNvPr>
          <p:cNvSpPr txBox="1"/>
          <p:nvPr/>
        </p:nvSpPr>
        <p:spPr>
          <a:xfrm>
            <a:off x="8526313" y="4487255"/>
            <a:ext cx="2633521" cy="596155"/>
          </a:xfrm>
          <a:prstGeom prst="rect">
            <a:avLst/>
          </a:prstGeom>
          <a:noFill/>
        </p:spPr>
        <p:txBody>
          <a:bodyPr wrap="none" rtlCol="0">
            <a:spAutoFit/>
          </a:bodyPr>
          <a:lstStyle/>
          <a:p>
            <a:pPr algn="ctr" defTabSz="932563">
              <a:defRPr/>
            </a:pPr>
            <a:r>
              <a:rPr lang="en-US" sz="1599">
                <a:gradFill>
                  <a:gsLst>
                    <a:gs pos="1250">
                      <a:srgbClr val="0D0D0D"/>
                    </a:gs>
                    <a:gs pos="100000">
                      <a:srgbClr val="0D0D0D"/>
                    </a:gs>
                  </a:gsLst>
                  <a:lin ang="5400000" scaled="0"/>
                </a:gradFill>
                <a:latin typeface="Segoe UI Semibold" panose="020B0702040204020203" pitchFamily="34" charset="0"/>
                <a:cs typeface="Segoe UI Semibold" panose="020B0702040204020203" pitchFamily="34" charset="0"/>
              </a:rPr>
              <a:t>No wasted resources, </a:t>
            </a:r>
            <a:br>
              <a:rPr lang="en-US" sz="1599">
                <a:gradFill>
                  <a:gsLst>
                    <a:gs pos="1250">
                      <a:srgbClr val="0D0D0D"/>
                    </a:gs>
                    <a:gs pos="100000">
                      <a:srgbClr val="0D0D0D"/>
                    </a:gs>
                  </a:gsLst>
                  <a:lin ang="5400000" scaled="0"/>
                </a:gradFill>
                <a:latin typeface="Segoe UI Semibold" panose="020B0702040204020203" pitchFamily="34" charset="0"/>
                <a:cs typeface="Segoe UI Semibold" panose="020B0702040204020203" pitchFamily="34" charset="0"/>
              </a:rPr>
            </a:br>
            <a:r>
              <a:rPr lang="en-US" sz="1599">
                <a:gradFill>
                  <a:gsLst>
                    <a:gs pos="1250">
                      <a:srgbClr val="0D0D0D"/>
                    </a:gs>
                    <a:gs pos="100000">
                      <a:srgbClr val="0D0D0D"/>
                    </a:gs>
                  </a:gsLst>
                  <a:lin ang="5400000" scaled="0"/>
                </a:gradFill>
                <a:latin typeface="Segoe UI Semibold" panose="020B0702040204020203" pitchFamily="34" charset="0"/>
                <a:cs typeface="Segoe UI Semibold" panose="020B0702040204020203" pitchFamily="34" charset="0"/>
              </a:rPr>
              <a:t>pay only for what you use</a:t>
            </a:r>
          </a:p>
        </p:txBody>
      </p:sp>
      <p:sp>
        <p:nvSpPr>
          <p:cNvPr id="32" name="TextBox 31">
            <a:extLst>
              <a:ext uri="{FF2B5EF4-FFF2-40B4-BE49-F238E27FC236}">
                <a16:creationId xmlns:a16="http://schemas.microsoft.com/office/drawing/2014/main" id="{DAE5EBE0-2ECC-434E-B78A-35FB461E6503}"/>
              </a:ext>
            </a:extLst>
          </p:cNvPr>
          <p:cNvSpPr txBox="1"/>
          <p:nvPr/>
        </p:nvSpPr>
        <p:spPr>
          <a:xfrm>
            <a:off x="5119043" y="4487255"/>
            <a:ext cx="1870278" cy="596155"/>
          </a:xfrm>
          <a:prstGeom prst="rect">
            <a:avLst/>
          </a:prstGeom>
          <a:noFill/>
        </p:spPr>
        <p:txBody>
          <a:bodyPr wrap="none" rtlCol="0">
            <a:spAutoFit/>
          </a:bodyPr>
          <a:lstStyle/>
          <a:p>
            <a:pPr algn="ctr" defTabSz="932563">
              <a:defRPr/>
            </a:pPr>
            <a:r>
              <a:rPr lang="en-US" sz="1599">
                <a:gradFill>
                  <a:gsLst>
                    <a:gs pos="1250">
                      <a:srgbClr val="0D0D0D"/>
                    </a:gs>
                    <a:gs pos="100000">
                      <a:srgbClr val="0D0D0D"/>
                    </a:gs>
                  </a:gsLst>
                  <a:lin ang="5400000" scaled="0"/>
                </a:gradFill>
                <a:latin typeface="Segoe UI Semibold" panose="020B0702040204020203" pitchFamily="34" charset="0"/>
                <a:cs typeface="Segoe UI Semibold" panose="020B0702040204020203" pitchFamily="34" charset="0"/>
              </a:rPr>
              <a:t>Auto-scale based </a:t>
            </a:r>
            <a:br>
              <a:rPr lang="en-US" sz="1599">
                <a:gradFill>
                  <a:gsLst>
                    <a:gs pos="1250">
                      <a:srgbClr val="0D0D0D"/>
                    </a:gs>
                    <a:gs pos="100000">
                      <a:srgbClr val="0D0D0D"/>
                    </a:gs>
                  </a:gsLst>
                  <a:lin ang="5400000" scaled="0"/>
                </a:gradFill>
                <a:latin typeface="Segoe UI Semibold" panose="020B0702040204020203" pitchFamily="34" charset="0"/>
                <a:cs typeface="Segoe UI Semibold" panose="020B0702040204020203" pitchFamily="34" charset="0"/>
              </a:rPr>
            </a:br>
            <a:r>
              <a:rPr lang="en-US" sz="1599">
                <a:gradFill>
                  <a:gsLst>
                    <a:gs pos="1250">
                      <a:srgbClr val="0D0D0D"/>
                    </a:gs>
                    <a:gs pos="100000">
                      <a:srgbClr val="0D0D0D"/>
                    </a:gs>
                  </a:gsLst>
                  <a:lin ang="5400000" scaled="0"/>
                </a:gradFill>
                <a:latin typeface="Segoe UI Semibold" panose="020B0702040204020203" pitchFamily="34" charset="0"/>
                <a:cs typeface="Segoe UI Semibold" panose="020B0702040204020203" pitchFamily="34" charset="0"/>
              </a:rPr>
              <a:t>on your workload</a:t>
            </a:r>
          </a:p>
        </p:txBody>
      </p:sp>
      <p:grpSp>
        <p:nvGrpSpPr>
          <p:cNvPr id="35" name="Group 81">
            <a:extLst>
              <a:ext uri="{FF2B5EF4-FFF2-40B4-BE49-F238E27FC236}">
                <a16:creationId xmlns:a16="http://schemas.microsoft.com/office/drawing/2014/main" id="{A46AC3FC-97DD-4606-ADDC-9D88D282C970}"/>
              </a:ext>
            </a:extLst>
          </p:cNvPr>
          <p:cNvGrpSpPr>
            <a:grpSpLocks noChangeAspect="1"/>
          </p:cNvGrpSpPr>
          <p:nvPr/>
        </p:nvGrpSpPr>
        <p:grpSpPr bwMode="auto">
          <a:xfrm>
            <a:off x="9613538" y="3739966"/>
            <a:ext cx="459071" cy="594276"/>
            <a:chOff x="15271" y="4801"/>
            <a:chExt cx="1460" cy="1890"/>
          </a:xfrm>
          <a:solidFill>
            <a:srgbClr val="0078D7"/>
          </a:solidFill>
        </p:grpSpPr>
        <p:sp>
          <p:nvSpPr>
            <p:cNvPr id="36" name="Freeform 82">
              <a:extLst>
                <a:ext uri="{FF2B5EF4-FFF2-40B4-BE49-F238E27FC236}">
                  <a16:creationId xmlns:a16="http://schemas.microsoft.com/office/drawing/2014/main" id="{3E7A45A4-979F-4385-B767-BAC17065AA0E}"/>
                </a:ext>
              </a:extLst>
            </p:cNvPr>
            <p:cNvSpPr>
              <a:spLocks noEditPoints="1"/>
            </p:cNvSpPr>
            <p:nvPr/>
          </p:nvSpPr>
          <p:spPr bwMode="auto">
            <a:xfrm>
              <a:off x="15271" y="4801"/>
              <a:ext cx="1460" cy="1890"/>
            </a:xfrm>
            <a:custGeom>
              <a:avLst/>
              <a:gdLst>
                <a:gd name="T0" fmla="*/ 564 w 618"/>
                <a:gd name="T1" fmla="*/ 87 h 800"/>
                <a:gd name="T2" fmla="*/ 476 w 618"/>
                <a:gd name="T3" fmla="*/ 87 h 800"/>
                <a:gd name="T4" fmla="*/ 476 w 618"/>
                <a:gd name="T5" fmla="*/ 68 h 800"/>
                <a:gd name="T6" fmla="*/ 408 w 618"/>
                <a:gd name="T7" fmla="*/ 0 h 800"/>
                <a:gd name="T8" fmla="*/ 210 w 618"/>
                <a:gd name="T9" fmla="*/ 0 h 800"/>
                <a:gd name="T10" fmla="*/ 142 w 618"/>
                <a:gd name="T11" fmla="*/ 68 h 800"/>
                <a:gd name="T12" fmla="*/ 142 w 618"/>
                <a:gd name="T13" fmla="*/ 87 h 800"/>
                <a:gd name="T14" fmla="*/ 54 w 618"/>
                <a:gd name="T15" fmla="*/ 87 h 800"/>
                <a:gd name="T16" fmla="*/ 0 w 618"/>
                <a:gd name="T17" fmla="*/ 140 h 800"/>
                <a:gd name="T18" fmla="*/ 0 w 618"/>
                <a:gd name="T19" fmla="*/ 175 h 800"/>
                <a:gd name="T20" fmla="*/ 33 w 618"/>
                <a:gd name="T21" fmla="*/ 175 h 800"/>
                <a:gd name="T22" fmla="*/ 33 w 618"/>
                <a:gd name="T23" fmla="*/ 716 h 800"/>
                <a:gd name="T24" fmla="*/ 117 w 618"/>
                <a:gd name="T25" fmla="*/ 800 h 800"/>
                <a:gd name="T26" fmla="*/ 501 w 618"/>
                <a:gd name="T27" fmla="*/ 800 h 800"/>
                <a:gd name="T28" fmla="*/ 585 w 618"/>
                <a:gd name="T29" fmla="*/ 716 h 800"/>
                <a:gd name="T30" fmla="*/ 585 w 618"/>
                <a:gd name="T31" fmla="*/ 175 h 800"/>
                <a:gd name="T32" fmla="*/ 618 w 618"/>
                <a:gd name="T33" fmla="*/ 175 h 800"/>
                <a:gd name="T34" fmla="*/ 618 w 618"/>
                <a:gd name="T35" fmla="*/ 140 h 800"/>
                <a:gd name="T36" fmla="*/ 564 w 618"/>
                <a:gd name="T37" fmla="*/ 87 h 800"/>
                <a:gd name="T38" fmla="*/ 191 w 618"/>
                <a:gd name="T39" fmla="*/ 68 h 800"/>
                <a:gd name="T40" fmla="*/ 210 w 618"/>
                <a:gd name="T41" fmla="*/ 49 h 800"/>
                <a:gd name="T42" fmla="*/ 408 w 618"/>
                <a:gd name="T43" fmla="*/ 49 h 800"/>
                <a:gd name="T44" fmla="*/ 427 w 618"/>
                <a:gd name="T45" fmla="*/ 68 h 800"/>
                <a:gd name="T46" fmla="*/ 427 w 618"/>
                <a:gd name="T47" fmla="*/ 87 h 800"/>
                <a:gd name="T48" fmla="*/ 191 w 618"/>
                <a:gd name="T49" fmla="*/ 87 h 800"/>
                <a:gd name="T50" fmla="*/ 191 w 618"/>
                <a:gd name="T51" fmla="*/ 68 h 800"/>
                <a:gd name="T52" fmla="*/ 524 w 618"/>
                <a:gd name="T53" fmla="*/ 716 h 800"/>
                <a:gd name="T54" fmla="*/ 501 w 618"/>
                <a:gd name="T55" fmla="*/ 739 h 800"/>
                <a:gd name="T56" fmla="*/ 117 w 618"/>
                <a:gd name="T57" fmla="*/ 739 h 800"/>
                <a:gd name="T58" fmla="*/ 94 w 618"/>
                <a:gd name="T59" fmla="*/ 716 h 800"/>
                <a:gd name="T60" fmla="*/ 94 w 618"/>
                <a:gd name="T61" fmla="*/ 175 h 800"/>
                <a:gd name="T62" fmla="*/ 524 w 618"/>
                <a:gd name="T63" fmla="*/ 175 h 800"/>
                <a:gd name="T64" fmla="*/ 524 w 618"/>
                <a:gd name="T65" fmla="*/ 71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800">
                  <a:moveTo>
                    <a:pt x="564" y="87"/>
                  </a:moveTo>
                  <a:cubicBezTo>
                    <a:pt x="476" y="87"/>
                    <a:pt x="476" y="87"/>
                    <a:pt x="476" y="87"/>
                  </a:cubicBezTo>
                  <a:cubicBezTo>
                    <a:pt x="476" y="68"/>
                    <a:pt x="476" y="68"/>
                    <a:pt x="476" y="68"/>
                  </a:cubicBezTo>
                  <a:cubicBezTo>
                    <a:pt x="476" y="30"/>
                    <a:pt x="446" y="0"/>
                    <a:pt x="408" y="0"/>
                  </a:cubicBezTo>
                  <a:cubicBezTo>
                    <a:pt x="210" y="0"/>
                    <a:pt x="210" y="0"/>
                    <a:pt x="210" y="0"/>
                  </a:cubicBezTo>
                  <a:cubicBezTo>
                    <a:pt x="172" y="0"/>
                    <a:pt x="142" y="30"/>
                    <a:pt x="142" y="68"/>
                  </a:cubicBezTo>
                  <a:cubicBezTo>
                    <a:pt x="142" y="87"/>
                    <a:pt x="142" y="87"/>
                    <a:pt x="142" y="87"/>
                  </a:cubicBezTo>
                  <a:cubicBezTo>
                    <a:pt x="54" y="87"/>
                    <a:pt x="54" y="87"/>
                    <a:pt x="54" y="87"/>
                  </a:cubicBezTo>
                  <a:cubicBezTo>
                    <a:pt x="24" y="87"/>
                    <a:pt x="0" y="111"/>
                    <a:pt x="0" y="140"/>
                  </a:cubicBezTo>
                  <a:cubicBezTo>
                    <a:pt x="0" y="175"/>
                    <a:pt x="0" y="175"/>
                    <a:pt x="0" y="175"/>
                  </a:cubicBezTo>
                  <a:cubicBezTo>
                    <a:pt x="33" y="175"/>
                    <a:pt x="33" y="175"/>
                    <a:pt x="33" y="175"/>
                  </a:cubicBezTo>
                  <a:cubicBezTo>
                    <a:pt x="33" y="716"/>
                    <a:pt x="33" y="716"/>
                    <a:pt x="33" y="716"/>
                  </a:cubicBezTo>
                  <a:cubicBezTo>
                    <a:pt x="33" y="762"/>
                    <a:pt x="71" y="800"/>
                    <a:pt x="117" y="800"/>
                  </a:cubicBezTo>
                  <a:cubicBezTo>
                    <a:pt x="501" y="800"/>
                    <a:pt x="501" y="800"/>
                    <a:pt x="501" y="800"/>
                  </a:cubicBezTo>
                  <a:cubicBezTo>
                    <a:pt x="547" y="800"/>
                    <a:pt x="585" y="762"/>
                    <a:pt x="585" y="716"/>
                  </a:cubicBezTo>
                  <a:cubicBezTo>
                    <a:pt x="585" y="175"/>
                    <a:pt x="585" y="175"/>
                    <a:pt x="585" y="175"/>
                  </a:cubicBezTo>
                  <a:cubicBezTo>
                    <a:pt x="618" y="175"/>
                    <a:pt x="618" y="175"/>
                    <a:pt x="618" y="175"/>
                  </a:cubicBezTo>
                  <a:cubicBezTo>
                    <a:pt x="618" y="140"/>
                    <a:pt x="618" y="140"/>
                    <a:pt x="618" y="140"/>
                  </a:cubicBezTo>
                  <a:cubicBezTo>
                    <a:pt x="618" y="111"/>
                    <a:pt x="594" y="87"/>
                    <a:pt x="564" y="87"/>
                  </a:cubicBezTo>
                  <a:close/>
                  <a:moveTo>
                    <a:pt x="191" y="68"/>
                  </a:moveTo>
                  <a:cubicBezTo>
                    <a:pt x="191" y="57"/>
                    <a:pt x="199" y="49"/>
                    <a:pt x="210" y="49"/>
                  </a:cubicBezTo>
                  <a:cubicBezTo>
                    <a:pt x="408" y="49"/>
                    <a:pt x="408" y="49"/>
                    <a:pt x="408" y="49"/>
                  </a:cubicBezTo>
                  <a:cubicBezTo>
                    <a:pt x="419" y="49"/>
                    <a:pt x="427" y="57"/>
                    <a:pt x="427" y="68"/>
                  </a:cubicBezTo>
                  <a:cubicBezTo>
                    <a:pt x="427" y="87"/>
                    <a:pt x="427" y="87"/>
                    <a:pt x="427" y="87"/>
                  </a:cubicBezTo>
                  <a:cubicBezTo>
                    <a:pt x="191" y="87"/>
                    <a:pt x="191" y="87"/>
                    <a:pt x="191" y="87"/>
                  </a:cubicBezTo>
                  <a:lnTo>
                    <a:pt x="191" y="68"/>
                  </a:lnTo>
                  <a:close/>
                  <a:moveTo>
                    <a:pt x="524" y="716"/>
                  </a:moveTo>
                  <a:cubicBezTo>
                    <a:pt x="524" y="729"/>
                    <a:pt x="513" y="739"/>
                    <a:pt x="501" y="739"/>
                  </a:cubicBezTo>
                  <a:cubicBezTo>
                    <a:pt x="117" y="739"/>
                    <a:pt x="117" y="739"/>
                    <a:pt x="117" y="739"/>
                  </a:cubicBezTo>
                  <a:cubicBezTo>
                    <a:pt x="105" y="739"/>
                    <a:pt x="94" y="729"/>
                    <a:pt x="94" y="716"/>
                  </a:cubicBezTo>
                  <a:cubicBezTo>
                    <a:pt x="94" y="175"/>
                    <a:pt x="94" y="175"/>
                    <a:pt x="94" y="175"/>
                  </a:cubicBezTo>
                  <a:cubicBezTo>
                    <a:pt x="524" y="175"/>
                    <a:pt x="524" y="175"/>
                    <a:pt x="524" y="175"/>
                  </a:cubicBezTo>
                  <a:lnTo>
                    <a:pt x="524" y="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64">
                <a:solidFill>
                  <a:srgbClr val="FFFFFF"/>
                </a:solidFill>
                <a:latin typeface="Segoe UI"/>
              </a:endParaRPr>
            </a:p>
          </p:txBody>
        </p:sp>
        <p:sp>
          <p:nvSpPr>
            <p:cNvPr id="39" name="Rectangle 83">
              <a:extLst>
                <a:ext uri="{FF2B5EF4-FFF2-40B4-BE49-F238E27FC236}">
                  <a16:creationId xmlns:a16="http://schemas.microsoft.com/office/drawing/2014/main" id="{219F4D03-78CE-4D9E-997D-5EC021B95715}"/>
                </a:ext>
              </a:extLst>
            </p:cNvPr>
            <p:cNvSpPr>
              <a:spLocks noChangeArrowheads="1"/>
            </p:cNvSpPr>
            <p:nvPr/>
          </p:nvSpPr>
          <p:spPr bwMode="auto">
            <a:xfrm>
              <a:off x="15930"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64">
                <a:solidFill>
                  <a:srgbClr val="FFFFFF"/>
                </a:solidFill>
                <a:latin typeface="Segoe UI"/>
              </a:endParaRPr>
            </a:p>
          </p:txBody>
        </p:sp>
        <p:sp>
          <p:nvSpPr>
            <p:cNvPr id="41" name="Rectangle 84">
              <a:extLst>
                <a:ext uri="{FF2B5EF4-FFF2-40B4-BE49-F238E27FC236}">
                  <a16:creationId xmlns:a16="http://schemas.microsoft.com/office/drawing/2014/main" id="{2CB98860-AF6D-486C-8EB7-829F84C61EE9}"/>
                </a:ext>
              </a:extLst>
            </p:cNvPr>
            <p:cNvSpPr>
              <a:spLocks noChangeArrowheads="1"/>
            </p:cNvSpPr>
            <p:nvPr/>
          </p:nvSpPr>
          <p:spPr bwMode="auto">
            <a:xfrm>
              <a:off x="16251"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64">
                <a:solidFill>
                  <a:srgbClr val="FFFFFF"/>
                </a:solidFill>
                <a:latin typeface="Segoe UI"/>
              </a:endParaRPr>
            </a:p>
          </p:txBody>
        </p:sp>
        <p:sp>
          <p:nvSpPr>
            <p:cNvPr id="42" name="Rectangle 85">
              <a:extLst>
                <a:ext uri="{FF2B5EF4-FFF2-40B4-BE49-F238E27FC236}">
                  <a16:creationId xmlns:a16="http://schemas.microsoft.com/office/drawing/2014/main" id="{049F4DE9-2AC0-412C-80DA-A26781C4C2AD}"/>
                </a:ext>
              </a:extLst>
            </p:cNvPr>
            <p:cNvSpPr>
              <a:spLocks noChangeArrowheads="1"/>
            </p:cNvSpPr>
            <p:nvPr/>
          </p:nvSpPr>
          <p:spPr bwMode="auto">
            <a:xfrm>
              <a:off x="15606"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87">
                <a:defRPr/>
              </a:pPr>
              <a:endParaRPr lang="en-US" sz="1764">
                <a:solidFill>
                  <a:srgbClr val="FFFFFF"/>
                </a:solidFill>
                <a:latin typeface="Segoe UI"/>
              </a:endParaRPr>
            </a:p>
          </p:txBody>
        </p:sp>
      </p:grpSp>
      <p:grpSp>
        <p:nvGrpSpPr>
          <p:cNvPr id="43" name="Group 42">
            <a:extLst>
              <a:ext uri="{FF2B5EF4-FFF2-40B4-BE49-F238E27FC236}">
                <a16:creationId xmlns:a16="http://schemas.microsoft.com/office/drawing/2014/main" id="{2EC0B2F4-697D-45A4-A8EA-68CB359560CF}"/>
              </a:ext>
            </a:extLst>
          </p:cNvPr>
          <p:cNvGrpSpPr/>
          <p:nvPr/>
        </p:nvGrpSpPr>
        <p:grpSpPr>
          <a:xfrm>
            <a:off x="5767346" y="3782626"/>
            <a:ext cx="573672" cy="551617"/>
            <a:chOff x="7860760" y="1415401"/>
            <a:chExt cx="623243" cy="599281"/>
          </a:xfrm>
          <a:solidFill>
            <a:srgbClr val="0078D7"/>
          </a:solidFill>
        </p:grpSpPr>
        <p:sp>
          <p:nvSpPr>
            <p:cNvPr id="44" name="Freeform: Shape 43">
              <a:extLst>
                <a:ext uri="{FF2B5EF4-FFF2-40B4-BE49-F238E27FC236}">
                  <a16:creationId xmlns:a16="http://schemas.microsoft.com/office/drawing/2014/main" id="{48E545E1-8225-4D10-A12E-5CB64227C4FA}"/>
                </a:ext>
              </a:extLst>
            </p:cNvPr>
            <p:cNvSpPr/>
            <p:nvPr/>
          </p:nvSpPr>
          <p:spPr>
            <a:xfrm>
              <a:off x="8028502" y="1415401"/>
              <a:ext cx="446918" cy="446918"/>
            </a:xfrm>
            <a:custGeom>
              <a:avLst/>
              <a:gdLst>
                <a:gd name="connsiteX0" fmla="*/ 0 w 446918"/>
                <a:gd name="connsiteY0" fmla="*/ 0 h 446918"/>
                <a:gd name="connsiteX1" fmla="*/ 446918 w 446918"/>
                <a:gd name="connsiteY1" fmla="*/ 0 h 446918"/>
                <a:gd name="connsiteX2" fmla="*/ 446918 w 446918"/>
                <a:gd name="connsiteY2" fmla="*/ 446918 h 446918"/>
                <a:gd name="connsiteX3" fmla="*/ 158236 w 446918"/>
                <a:gd name="connsiteY3" fmla="*/ 446918 h 446918"/>
                <a:gd name="connsiteX4" fmla="*/ 158236 w 446918"/>
                <a:gd name="connsiteY4" fmla="*/ 391053 h 446918"/>
                <a:gd name="connsiteX5" fmla="*/ 391053 w 446918"/>
                <a:gd name="connsiteY5" fmla="*/ 391053 h 446918"/>
                <a:gd name="connsiteX6" fmla="*/ 391053 w 446918"/>
                <a:gd name="connsiteY6" fmla="*/ 55865 h 446918"/>
                <a:gd name="connsiteX7" fmla="*/ 55865 w 446918"/>
                <a:gd name="connsiteY7" fmla="*/ 55865 h 446918"/>
                <a:gd name="connsiteX8" fmla="*/ 55865 w 446918"/>
                <a:gd name="connsiteY8" fmla="*/ 306243 h 446918"/>
                <a:gd name="connsiteX9" fmla="*/ 0 w 446918"/>
                <a:gd name="connsiteY9" fmla="*/ 306243 h 44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918" h="446918">
                  <a:moveTo>
                    <a:pt x="0" y="0"/>
                  </a:moveTo>
                  <a:lnTo>
                    <a:pt x="446918" y="0"/>
                  </a:lnTo>
                  <a:lnTo>
                    <a:pt x="446918" y="446918"/>
                  </a:lnTo>
                  <a:lnTo>
                    <a:pt x="158236" y="446918"/>
                  </a:lnTo>
                  <a:lnTo>
                    <a:pt x="158236" y="391053"/>
                  </a:lnTo>
                  <a:lnTo>
                    <a:pt x="391053" y="391053"/>
                  </a:lnTo>
                  <a:lnTo>
                    <a:pt x="391053" y="55865"/>
                  </a:lnTo>
                  <a:lnTo>
                    <a:pt x="55865" y="55865"/>
                  </a:lnTo>
                  <a:lnTo>
                    <a:pt x="55865" y="306243"/>
                  </a:lnTo>
                  <a:lnTo>
                    <a:pt x="0" y="306243"/>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4">
                <a:solidFill>
                  <a:srgbClr val="1A1A1A"/>
                </a:solidFill>
                <a:latin typeface="Segoe UI"/>
              </a:endParaRPr>
            </a:p>
          </p:txBody>
        </p:sp>
        <p:sp>
          <p:nvSpPr>
            <p:cNvPr id="45" name="Freeform: Shape 44">
              <a:extLst>
                <a:ext uri="{FF2B5EF4-FFF2-40B4-BE49-F238E27FC236}">
                  <a16:creationId xmlns:a16="http://schemas.microsoft.com/office/drawing/2014/main" id="{CE052E9F-65D6-46A1-B6E5-0EEBBEBF327C}"/>
                </a:ext>
              </a:extLst>
            </p:cNvPr>
            <p:cNvSpPr/>
            <p:nvPr/>
          </p:nvSpPr>
          <p:spPr>
            <a:xfrm>
              <a:off x="7890516" y="1744642"/>
              <a:ext cx="270040" cy="270040"/>
            </a:xfrm>
            <a:custGeom>
              <a:avLst/>
              <a:gdLst>
                <a:gd name="connsiteX0" fmla="*/ 0 w 270040"/>
                <a:gd name="connsiteY0" fmla="*/ 0 h 270040"/>
                <a:gd name="connsiteX1" fmla="*/ 184107 w 270040"/>
                <a:gd name="connsiteY1" fmla="*/ 0 h 270040"/>
                <a:gd name="connsiteX2" fmla="*/ 131301 w 270040"/>
                <a:gd name="connsiteY2" fmla="*/ 52806 h 270040"/>
                <a:gd name="connsiteX3" fmla="*/ 52806 w 270040"/>
                <a:gd name="connsiteY3" fmla="*/ 52806 h 270040"/>
                <a:gd name="connsiteX4" fmla="*/ 52806 w 270040"/>
                <a:gd name="connsiteY4" fmla="*/ 217234 h 270040"/>
                <a:gd name="connsiteX5" fmla="*/ 217234 w 270040"/>
                <a:gd name="connsiteY5" fmla="*/ 217234 h 270040"/>
                <a:gd name="connsiteX6" fmla="*/ 217234 w 270040"/>
                <a:gd name="connsiteY6" fmla="*/ 105995 h 270040"/>
                <a:gd name="connsiteX7" fmla="*/ 270040 w 270040"/>
                <a:gd name="connsiteY7" fmla="*/ 53189 h 270040"/>
                <a:gd name="connsiteX8" fmla="*/ 270040 w 270040"/>
                <a:gd name="connsiteY8" fmla="*/ 270040 h 270040"/>
                <a:gd name="connsiteX9" fmla="*/ 0 w 270040"/>
                <a:gd name="connsiteY9" fmla="*/ 270040 h 2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40" h="270040">
                  <a:moveTo>
                    <a:pt x="0" y="0"/>
                  </a:moveTo>
                  <a:lnTo>
                    <a:pt x="184107" y="0"/>
                  </a:lnTo>
                  <a:lnTo>
                    <a:pt x="131301" y="52806"/>
                  </a:lnTo>
                  <a:lnTo>
                    <a:pt x="52806" y="52806"/>
                  </a:lnTo>
                  <a:lnTo>
                    <a:pt x="52806" y="217234"/>
                  </a:lnTo>
                  <a:lnTo>
                    <a:pt x="217234" y="217234"/>
                  </a:lnTo>
                  <a:lnTo>
                    <a:pt x="217234" y="105995"/>
                  </a:lnTo>
                  <a:lnTo>
                    <a:pt x="270040" y="53189"/>
                  </a:lnTo>
                  <a:lnTo>
                    <a:pt x="270040" y="270040"/>
                  </a:lnTo>
                  <a:lnTo>
                    <a:pt x="0" y="270040"/>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4">
                <a:solidFill>
                  <a:srgbClr val="1A1A1A"/>
                </a:solidFill>
                <a:latin typeface="Segoe UI"/>
              </a:endParaRPr>
            </a:p>
          </p:txBody>
        </p:sp>
        <p:sp>
          <p:nvSpPr>
            <p:cNvPr id="46" name="Freeform: Shape 45">
              <a:extLst>
                <a:ext uri="{FF2B5EF4-FFF2-40B4-BE49-F238E27FC236}">
                  <a16:creationId xmlns:a16="http://schemas.microsoft.com/office/drawing/2014/main" id="{20553C1B-2681-459B-BB7F-A25C1281DBB3}"/>
                </a:ext>
              </a:extLst>
            </p:cNvPr>
            <p:cNvSpPr/>
            <p:nvPr/>
          </p:nvSpPr>
          <p:spPr>
            <a:xfrm rot="18900000">
              <a:off x="7860760" y="1610359"/>
              <a:ext cx="623243" cy="209664"/>
            </a:xfrm>
            <a:custGeom>
              <a:avLst/>
              <a:gdLst>
                <a:gd name="connsiteX0" fmla="*/ 518411 w 623243"/>
                <a:gd name="connsiteY0" fmla="*/ 0 h 209664"/>
                <a:gd name="connsiteX1" fmla="*/ 623243 w 623243"/>
                <a:gd name="connsiteY1" fmla="*/ 104832 h 209664"/>
                <a:gd name="connsiteX2" fmla="*/ 518411 w 623243"/>
                <a:gd name="connsiteY2" fmla="*/ 209664 h 209664"/>
                <a:gd name="connsiteX3" fmla="*/ 518411 w 623243"/>
                <a:gd name="connsiteY3" fmla="*/ 126939 h 209664"/>
                <a:gd name="connsiteX4" fmla="*/ 0 w 623243"/>
                <a:gd name="connsiteY4" fmla="*/ 126939 h 209664"/>
                <a:gd name="connsiteX5" fmla="*/ 44214 w 623243"/>
                <a:gd name="connsiteY5" fmla="*/ 82725 h 209664"/>
                <a:gd name="connsiteX6" fmla="*/ 518411 w 623243"/>
                <a:gd name="connsiteY6" fmla="*/ 82725 h 2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243" h="209664">
                  <a:moveTo>
                    <a:pt x="518411" y="0"/>
                  </a:moveTo>
                  <a:lnTo>
                    <a:pt x="623243" y="104832"/>
                  </a:lnTo>
                  <a:lnTo>
                    <a:pt x="518411" y="209664"/>
                  </a:lnTo>
                  <a:lnTo>
                    <a:pt x="518411" y="126939"/>
                  </a:lnTo>
                  <a:lnTo>
                    <a:pt x="0" y="126939"/>
                  </a:lnTo>
                  <a:lnTo>
                    <a:pt x="44214" y="82725"/>
                  </a:lnTo>
                  <a:lnTo>
                    <a:pt x="518411" y="82725"/>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63">
                <a:defRPr/>
              </a:pPr>
              <a:endParaRPr lang="en-US" sz="1764">
                <a:solidFill>
                  <a:srgbClr val="FFFFFF"/>
                </a:solidFill>
                <a:latin typeface="Segoe UI"/>
              </a:endParaRPr>
            </a:p>
          </p:txBody>
        </p:sp>
      </p:grpSp>
      <p:sp>
        <p:nvSpPr>
          <p:cNvPr id="47" name="Rectangle 1">
            <a:extLst>
              <a:ext uri="{FF2B5EF4-FFF2-40B4-BE49-F238E27FC236}">
                <a16:creationId xmlns:a16="http://schemas.microsoft.com/office/drawing/2014/main" id="{812326ED-CFBE-44F7-9786-C6544A5854F9}"/>
              </a:ext>
            </a:extLst>
          </p:cNvPr>
          <p:cNvSpPr>
            <a:spLocks noChangeAspect="1"/>
          </p:cNvSpPr>
          <p:nvPr/>
        </p:nvSpPr>
        <p:spPr bwMode="auto">
          <a:xfrm>
            <a:off x="1950022" y="3786288"/>
            <a:ext cx="594276" cy="547954"/>
          </a:xfrm>
          <a:custGeom>
            <a:avLst/>
            <a:gdLst/>
            <a:ahLst/>
            <a:cxnLst/>
            <a:rect l="l" t="t" r="r" b="b"/>
            <a:pathLst>
              <a:path w="1631629" h="1504449">
                <a:moveTo>
                  <a:pt x="575213" y="0"/>
                </a:moveTo>
                <a:lnTo>
                  <a:pt x="1056416" y="0"/>
                </a:lnTo>
                <a:lnTo>
                  <a:pt x="1056416" y="398871"/>
                </a:lnTo>
                <a:lnTo>
                  <a:pt x="838674" y="398871"/>
                </a:lnTo>
                <a:lnTo>
                  <a:pt x="838674" y="502831"/>
                </a:lnTo>
                <a:lnTo>
                  <a:pt x="1413889" y="502831"/>
                </a:lnTo>
                <a:lnTo>
                  <a:pt x="1413889" y="548552"/>
                </a:lnTo>
                <a:lnTo>
                  <a:pt x="1413887" y="548552"/>
                </a:lnTo>
                <a:lnTo>
                  <a:pt x="1413887" y="618081"/>
                </a:lnTo>
                <a:lnTo>
                  <a:pt x="1631629" y="618081"/>
                </a:lnTo>
                <a:lnTo>
                  <a:pt x="1631629" y="859473"/>
                </a:lnTo>
                <a:lnTo>
                  <a:pt x="1239011" y="859473"/>
                </a:lnTo>
                <a:lnTo>
                  <a:pt x="1239011" y="1054144"/>
                </a:lnTo>
                <a:lnTo>
                  <a:pt x="1297471" y="1054144"/>
                </a:lnTo>
                <a:lnTo>
                  <a:pt x="1297471" y="956308"/>
                </a:lnTo>
                <a:lnTo>
                  <a:pt x="1626578" y="956308"/>
                </a:lnTo>
                <a:lnTo>
                  <a:pt x="1626578" y="1197700"/>
                </a:lnTo>
                <a:lnTo>
                  <a:pt x="1297471" y="1197700"/>
                </a:lnTo>
                <a:lnTo>
                  <a:pt x="1297471" y="1099863"/>
                </a:lnTo>
                <a:lnTo>
                  <a:pt x="1239011" y="1099863"/>
                </a:lnTo>
                <a:lnTo>
                  <a:pt x="1239011" y="1360894"/>
                </a:lnTo>
                <a:lnTo>
                  <a:pt x="1297471" y="1360894"/>
                </a:lnTo>
                <a:lnTo>
                  <a:pt x="1297471" y="1263057"/>
                </a:lnTo>
                <a:lnTo>
                  <a:pt x="1626578" y="1263057"/>
                </a:lnTo>
                <a:lnTo>
                  <a:pt x="1626578" y="1504449"/>
                </a:lnTo>
                <a:lnTo>
                  <a:pt x="1297471" y="1504449"/>
                </a:lnTo>
                <a:lnTo>
                  <a:pt x="1297471" y="1406613"/>
                </a:lnTo>
                <a:lnTo>
                  <a:pt x="1239011" y="1406613"/>
                </a:lnTo>
                <a:lnTo>
                  <a:pt x="1214557" y="1406613"/>
                </a:lnTo>
                <a:lnTo>
                  <a:pt x="1193292" y="1406613"/>
                </a:lnTo>
                <a:lnTo>
                  <a:pt x="1193292" y="859473"/>
                </a:lnTo>
                <a:lnTo>
                  <a:pt x="1150426" y="859473"/>
                </a:lnTo>
                <a:lnTo>
                  <a:pt x="1150426" y="618081"/>
                </a:lnTo>
                <a:lnTo>
                  <a:pt x="1368168" y="618081"/>
                </a:lnTo>
                <a:lnTo>
                  <a:pt x="1368168" y="548552"/>
                </a:lnTo>
                <a:lnTo>
                  <a:pt x="838674" y="548552"/>
                </a:lnTo>
                <a:lnTo>
                  <a:pt x="838674" y="618081"/>
                </a:lnTo>
                <a:lnTo>
                  <a:pt x="1056416" y="618081"/>
                </a:lnTo>
                <a:lnTo>
                  <a:pt x="1056416" y="859473"/>
                </a:lnTo>
                <a:lnTo>
                  <a:pt x="665382" y="859473"/>
                </a:lnTo>
                <a:lnTo>
                  <a:pt x="665382" y="1054144"/>
                </a:lnTo>
                <a:lnTo>
                  <a:pt x="725375" y="1054144"/>
                </a:lnTo>
                <a:lnTo>
                  <a:pt x="725375" y="956308"/>
                </a:lnTo>
                <a:lnTo>
                  <a:pt x="1054482" y="956308"/>
                </a:lnTo>
                <a:lnTo>
                  <a:pt x="1054482" y="1197700"/>
                </a:lnTo>
                <a:lnTo>
                  <a:pt x="725375" y="1197700"/>
                </a:lnTo>
                <a:lnTo>
                  <a:pt x="725375" y="1099863"/>
                </a:lnTo>
                <a:lnTo>
                  <a:pt x="665382" y="1099863"/>
                </a:lnTo>
                <a:lnTo>
                  <a:pt x="653864" y="1099863"/>
                </a:lnTo>
                <a:lnTo>
                  <a:pt x="619663" y="1099863"/>
                </a:lnTo>
                <a:lnTo>
                  <a:pt x="619663" y="859473"/>
                </a:lnTo>
                <a:lnTo>
                  <a:pt x="575213" y="859473"/>
                </a:lnTo>
                <a:lnTo>
                  <a:pt x="575213" y="618081"/>
                </a:lnTo>
                <a:lnTo>
                  <a:pt x="792955" y="618081"/>
                </a:lnTo>
                <a:lnTo>
                  <a:pt x="792955" y="548552"/>
                </a:lnTo>
                <a:lnTo>
                  <a:pt x="263461" y="548552"/>
                </a:lnTo>
                <a:lnTo>
                  <a:pt x="263461" y="618081"/>
                </a:lnTo>
                <a:lnTo>
                  <a:pt x="481203" y="618081"/>
                </a:lnTo>
                <a:lnTo>
                  <a:pt x="481203" y="859473"/>
                </a:lnTo>
                <a:lnTo>
                  <a:pt x="87546" y="859473"/>
                </a:lnTo>
                <a:lnTo>
                  <a:pt x="87546" y="1054144"/>
                </a:lnTo>
                <a:lnTo>
                  <a:pt x="152095" y="1054144"/>
                </a:lnTo>
                <a:lnTo>
                  <a:pt x="152095" y="956308"/>
                </a:lnTo>
                <a:lnTo>
                  <a:pt x="481202" y="956308"/>
                </a:lnTo>
                <a:lnTo>
                  <a:pt x="481202" y="1197700"/>
                </a:lnTo>
                <a:lnTo>
                  <a:pt x="152095" y="1197700"/>
                </a:lnTo>
                <a:lnTo>
                  <a:pt x="152095" y="1099863"/>
                </a:lnTo>
                <a:lnTo>
                  <a:pt x="87546" y="1099863"/>
                </a:lnTo>
                <a:lnTo>
                  <a:pt x="87546" y="1360894"/>
                </a:lnTo>
                <a:lnTo>
                  <a:pt x="152095" y="1360894"/>
                </a:lnTo>
                <a:lnTo>
                  <a:pt x="152095" y="1263057"/>
                </a:lnTo>
                <a:lnTo>
                  <a:pt x="481202" y="1263057"/>
                </a:lnTo>
                <a:lnTo>
                  <a:pt x="481202" y="1504449"/>
                </a:lnTo>
                <a:lnTo>
                  <a:pt x="152095" y="1504449"/>
                </a:lnTo>
                <a:lnTo>
                  <a:pt x="152095" y="1406613"/>
                </a:lnTo>
                <a:lnTo>
                  <a:pt x="87546" y="1406613"/>
                </a:lnTo>
                <a:lnTo>
                  <a:pt x="66947" y="1406613"/>
                </a:lnTo>
                <a:lnTo>
                  <a:pt x="41827" y="1406613"/>
                </a:lnTo>
                <a:lnTo>
                  <a:pt x="41827" y="859473"/>
                </a:lnTo>
                <a:lnTo>
                  <a:pt x="0" y="859473"/>
                </a:lnTo>
                <a:lnTo>
                  <a:pt x="0" y="618081"/>
                </a:lnTo>
                <a:lnTo>
                  <a:pt x="217742" y="618081"/>
                </a:lnTo>
                <a:lnTo>
                  <a:pt x="217742" y="545232"/>
                </a:lnTo>
                <a:lnTo>
                  <a:pt x="217742" y="545232"/>
                </a:lnTo>
                <a:lnTo>
                  <a:pt x="217742" y="502831"/>
                </a:lnTo>
                <a:lnTo>
                  <a:pt x="792955" y="502831"/>
                </a:lnTo>
                <a:lnTo>
                  <a:pt x="792955" y="398871"/>
                </a:lnTo>
                <a:lnTo>
                  <a:pt x="575213" y="398871"/>
                </a:ln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32563">
              <a:defRPr/>
            </a:pPr>
            <a:endParaRPr lang="en-US" sz="1764" err="1">
              <a:solidFill>
                <a:srgbClr val="1A1A1A"/>
              </a:solidFill>
              <a:latin typeface="Segoe UI"/>
            </a:endParaRPr>
          </a:p>
        </p:txBody>
      </p:sp>
    </p:spTree>
    <p:extLst>
      <p:ext uri="{BB962C8B-B14F-4D97-AF65-F5344CB8AC3E}">
        <p14:creationId xmlns:p14="http://schemas.microsoft.com/office/powerpoint/2010/main" val="40602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975" dirty="0"/>
              <a:t>Azure Platform</a:t>
            </a:r>
          </a:p>
        </p:txBody>
      </p:sp>
    </p:spTree>
    <p:extLst>
      <p:ext uri="{BB962C8B-B14F-4D97-AF65-F5344CB8AC3E}">
        <p14:creationId xmlns:p14="http://schemas.microsoft.com/office/powerpoint/2010/main" val="2213291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itting at a desk in front of a window&#10;&#10;Description generated with very high confidence">
            <a:extLst>
              <a:ext uri="{FF2B5EF4-FFF2-40B4-BE49-F238E27FC236}">
                <a16:creationId xmlns:a16="http://schemas.microsoft.com/office/drawing/2014/main" id="{A8D9FA7E-D01E-46C3-B2E5-BAB4531A956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881" y="497"/>
            <a:ext cx="4571352" cy="6993533"/>
          </a:xfrm>
          <a:prstGeom prst="rect">
            <a:avLst/>
          </a:prstGeom>
        </p:spPr>
      </p:pic>
      <p:cxnSp>
        <p:nvCxnSpPr>
          <p:cNvPr id="5" name="Straight Connector 4">
            <a:extLst>
              <a:ext uri="{FF2B5EF4-FFF2-40B4-BE49-F238E27FC236}">
                <a16:creationId xmlns:a16="http://schemas.microsoft.com/office/drawing/2014/main" id="{DB74640E-4F09-4C9F-9C79-D853F0634616}"/>
              </a:ext>
            </a:extLst>
          </p:cNvPr>
          <p:cNvCxnSpPr>
            <a:cxnSpLocks/>
          </p:cNvCxnSpPr>
          <p:nvPr/>
        </p:nvCxnSpPr>
        <p:spPr>
          <a:xfrm>
            <a:off x="4572234" y="495"/>
            <a:ext cx="0" cy="6993536"/>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4F087BAF-F98B-42AE-A4DD-4ABDB321B838}"/>
              </a:ext>
            </a:extLst>
          </p:cNvPr>
          <p:cNvSpPr>
            <a:spLocks noGrp="1"/>
          </p:cNvSpPr>
          <p:nvPr>
            <p:ph type="title" idx="4294967295"/>
          </p:nvPr>
        </p:nvSpPr>
        <p:spPr>
          <a:xfrm>
            <a:off x="5118867" y="296296"/>
            <a:ext cx="7316726" cy="565027"/>
          </a:xfrm>
        </p:spPr>
        <p:txBody>
          <a:bodyPr/>
          <a:lstStyle/>
          <a:p>
            <a:r>
              <a:rPr lang="en-US" sz="4400" dirty="0"/>
              <a:t>Sample scenarios for Functions</a:t>
            </a:r>
          </a:p>
        </p:txBody>
      </p:sp>
      <p:sp>
        <p:nvSpPr>
          <p:cNvPr id="15" name="Text Placeholder 3">
            <a:extLst>
              <a:ext uri="{FF2B5EF4-FFF2-40B4-BE49-F238E27FC236}">
                <a16:creationId xmlns:a16="http://schemas.microsoft.com/office/drawing/2014/main" id="{38FCB036-D44C-4D4A-A82D-0756BC4243DC}"/>
              </a:ext>
            </a:extLst>
          </p:cNvPr>
          <p:cNvSpPr txBox="1">
            <a:spLocks/>
          </p:cNvSpPr>
          <p:nvPr/>
        </p:nvSpPr>
        <p:spPr>
          <a:xfrm>
            <a:off x="4932892" y="1100989"/>
            <a:ext cx="7316715" cy="559723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endParaRPr lang="en-US" sz="2856" dirty="0">
              <a:solidFill>
                <a:srgbClr val="0078D4"/>
              </a:solidFill>
            </a:endParaRPr>
          </a:p>
          <a:p>
            <a:pPr marL="0" indent="0" defTabSz="951304">
              <a:buNone/>
              <a:defRPr/>
            </a:pPr>
            <a:r>
              <a:rPr lang="en-US" sz="2856" dirty="0">
                <a:solidFill>
                  <a:srgbClr val="0078D4"/>
                </a:solidFill>
              </a:rPr>
              <a:t>Web/Mobile </a:t>
            </a:r>
            <a:r>
              <a:rPr lang="en-US" sz="2856" dirty="0">
                <a:gradFill>
                  <a:gsLst>
                    <a:gs pos="1250">
                      <a:srgbClr val="1A1A1A"/>
                    </a:gs>
                    <a:gs pos="100000">
                      <a:srgbClr val="1A1A1A"/>
                    </a:gs>
                  </a:gsLst>
                  <a:lin ang="5400000" scaled="0"/>
                </a:gradFill>
              </a:rPr>
              <a:t>app workloads</a:t>
            </a:r>
          </a:p>
          <a:p>
            <a:pPr marL="0" indent="0" defTabSz="951304">
              <a:buNone/>
              <a:defRPr/>
            </a:pPr>
            <a:endParaRPr lang="en-US" sz="2856" dirty="0">
              <a:gradFill>
                <a:gsLst>
                  <a:gs pos="1250">
                    <a:srgbClr val="1A1A1A"/>
                  </a:gs>
                  <a:gs pos="100000">
                    <a:srgbClr val="1A1A1A"/>
                  </a:gs>
                </a:gsLst>
                <a:lin ang="5400000" scaled="0"/>
              </a:gradFill>
            </a:endParaRPr>
          </a:p>
          <a:p>
            <a:pPr marL="0" indent="0" defTabSz="951304">
              <a:buNone/>
              <a:defRPr/>
            </a:pPr>
            <a:r>
              <a:rPr lang="en-US" sz="2856" dirty="0">
                <a:solidFill>
                  <a:srgbClr val="0078D4"/>
                </a:solidFill>
              </a:rPr>
              <a:t>IoT-connected</a:t>
            </a:r>
            <a:r>
              <a:rPr lang="en-US" sz="2856" dirty="0">
                <a:gradFill>
                  <a:gsLst>
                    <a:gs pos="1250">
                      <a:srgbClr val="1A1A1A"/>
                    </a:gs>
                    <a:gs pos="100000">
                      <a:srgbClr val="1A1A1A"/>
                    </a:gs>
                  </a:gsLst>
                  <a:lin ang="5400000" scaled="0"/>
                </a:gradFill>
              </a:rPr>
              <a:t> backends</a:t>
            </a:r>
          </a:p>
          <a:p>
            <a:pPr marL="0" indent="0" defTabSz="951304">
              <a:buNone/>
              <a:defRPr/>
            </a:pPr>
            <a:endParaRPr lang="en-US" sz="2856" dirty="0">
              <a:gradFill>
                <a:gsLst>
                  <a:gs pos="1250">
                    <a:srgbClr val="1A1A1A"/>
                  </a:gs>
                  <a:gs pos="100000">
                    <a:srgbClr val="1A1A1A"/>
                  </a:gs>
                </a:gsLst>
                <a:lin ang="5400000" scaled="0"/>
              </a:gradFill>
            </a:endParaRPr>
          </a:p>
          <a:p>
            <a:pPr marL="0" indent="0" defTabSz="951304">
              <a:buNone/>
              <a:defRPr/>
            </a:pPr>
            <a:r>
              <a:rPr lang="en-US" sz="2856" dirty="0">
                <a:solidFill>
                  <a:srgbClr val="0078D4"/>
                </a:solidFill>
              </a:rPr>
              <a:t>Real-time</a:t>
            </a:r>
            <a:r>
              <a:rPr lang="en-US" sz="2856" dirty="0">
                <a:gradFill>
                  <a:gsLst>
                    <a:gs pos="1250">
                      <a:srgbClr val="1A1A1A"/>
                    </a:gs>
                    <a:gs pos="100000">
                      <a:srgbClr val="1A1A1A"/>
                    </a:gs>
                  </a:gsLst>
                  <a:lin ang="5400000" scaled="0"/>
                </a:gradFill>
              </a:rPr>
              <a:t> processing</a:t>
            </a:r>
          </a:p>
          <a:p>
            <a:pPr marL="0" indent="0" defTabSz="951304">
              <a:buNone/>
              <a:defRPr/>
            </a:pPr>
            <a:endParaRPr lang="en-US" sz="2856" dirty="0">
              <a:gradFill>
                <a:gsLst>
                  <a:gs pos="1250">
                    <a:srgbClr val="1A1A1A"/>
                  </a:gs>
                  <a:gs pos="100000">
                    <a:srgbClr val="1A1A1A"/>
                  </a:gs>
                </a:gsLst>
                <a:lin ang="5400000" scaled="0"/>
              </a:gradFill>
            </a:endParaRPr>
          </a:p>
          <a:p>
            <a:pPr marL="0" indent="0" defTabSz="951304">
              <a:buNone/>
              <a:defRPr/>
            </a:pPr>
            <a:r>
              <a:rPr lang="en-US" sz="2856" dirty="0">
                <a:solidFill>
                  <a:srgbClr val="0078D4"/>
                </a:solidFill>
              </a:rPr>
              <a:t>Automation</a:t>
            </a:r>
            <a:r>
              <a:rPr lang="en-US" sz="2856" dirty="0">
                <a:gradFill>
                  <a:gsLst>
                    <a:gs pos="1250">
                      <a:srgbClr val="1A1A1A"/>
                    </a:gs>
                    <a:gs pos="100000">
                      <a:srgbClr val="1A1A1A"/>
                    </a:gs>
                  </a:gsLst>
                  <a:lin ang="5400000" scaled="0"/>
                </a:gradFill>
              </a:rPr>
              <a:t> of infrastructure</a:t>
            </a:r>
          </a:p>
        </p:txBody>
      </p:sp>
    </p:spTree>
    <p:extLst>
      <p:ext uri="{BB962C8B-B14F-4D97-AF65-F5344CB8AC3E}">
        <p14:creationId xmlns:p14="http://schemas.microsoft.com/office/powerpoint/2010/main" val="246351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3340094" y="1582329"/>
            <a:ext cx="8638363"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274281"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2000" b="1">
                <a:gradFill>
                  <a:gsLst>
                    <a:gs pos="0">
                      <a:srgbClr val="353535"/>
                    </a:gs>
                    <a:gs pos="100000">
                      <a:srgbClr val="353535"/>
                    </a:gs>
                  </a:gsLst>
                  <a:lin ang="5400000" scaled="0"/>
                </a:gradFill>
                <a:latin typeface="Segoe UI"/>
                <a:cs typeface="Segoe UI" pitchFamily="34" charset="0"/>
              </a:rPr>
              <a:t>Platform</a:t>
            </a:r>
          </a:p>
        </p:txBody>
      </p:sp>
      <p:grpSp>
        <p:nvGrpSpPr>
          <p:cNvPr id="35" name="Group 34">
            <a:extLst>
              <a:ext uri="{FF2B5EF4-FFF2-40B4-BE49-F238E27FC236}">
                <a16:creationId xmlns:a16="http://schemas.microsoft.com/office/drawing/2014/main" id="{F2BEE939-F3F7-49E1-AD07-CED5DA36444D}"/>
              </a:ext>
            </a:extLst>
          </p:cNvPr>
          <p:cNvGrpSpPr/>
          <p:nvPr/>
        </p:nvGrpSpPr>
        <p:grpSpPr>
          <a:xfrm>
            <a:off x="3436883" y="2389036"/>
            <a:ext cx="2794153" cy="2683296"/>
            <a:chOff x="3436883" y="2389036"/>
            <a:chExt cx="2794153" cy="2683296"/>
          </a:xfrm>
        </p:grpSpPr>
        <p:sp>
          <p:nvSpPr>
            <p:cNvPr id="5" name="Rectangle 4"/>
            <p:cNvSpPr/>
            <p:nvPr/>
          </p:nvSpPr>
          <p:spPr bwMode="auto">
            <a:xfrm>
              <a:off x="3436883" y="2389036"/>
              <a:ext cx="2794153" cy="60566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149217" rIns="186521" bIns="149217"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436883" y="2994700"/>
              <a:ext cx="2794153" cy="207763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33152" indent="-233152" defTabSz="932597">
                <a:lnSpc>
                  <a:spcPct val="90000"/>
                </a:lnSpc>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Semilight"/>
                  <a:ea typeface="Times New Roman" panose="02020603050405020304" pitchFamily="18" charset="0"/>
                </a:rPr>
                <a:t>Developer productivity</a:t>
              </a:r>
              <a:endParaRPr lang="en-US" sz="1600" dirty="0">
                <a:gradFill>
                  <a:gsLst>
                    <a:gs pos="1250">
                      <a:srgbClr val="353535"/>
                    </a:gs>
                    <a:gs pos="100000">
                      <a:srgbClr val="353535"/>
                    </a:gs>
                  </a:gsLst>
                  <a:lin ang="5400000" scaled="0"/>
                </a:gradFill>
                <a:latin typeface="Segoe UI Semilight"/>
                <a:ea typeface="Calibri" panose="020F0502020204030204" pitchFamily="34" charset="0"/>
              </a:endParaRPr>
            </a:p>
            <a:p>
              <a:pPr marL="233152" indent="-233152" defTabSz="932597">
                <a:lnSpc>
                  <a:spcPct val="90000"/>
                </a:lnSpc>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Semilight"/>
                  <a:ea typeface="Times New Roman" panose="02020603050405020304" pitchFamily="18" charset="0"/>
                </a:rPr>
                <a:t>Triggers and Bindings</a:t>
              </a:r>
              <a:endParaRPr lang="en-US" sz="1600" dirty="0">
                <a:gradFill>
                  <a:gsLst>
                    <a:gs pos="1250">
                      <a:srgbClr val="353535"/>
                    </a:gs>
                    <a:gs pos="100000">
                      <a:srgbClr val="353535"/>
                    </a:gs>
                  </a:gsLst>
                  <a:lin ang="5400000" scaled="0"/>
                </a:gradFill>
                <a:latin typeface="Segoe UI Semilight"/>
                <a:ea typeface="Calibri" panose="020F0502020204030204" pitchFamily="34" charset="0"/>
              </a:endParaRPr>
            </a:p>
            <a:p>
              <a:pPr marL="233152" indent="-233152" defTabSz="932597">
                <a:lnSpc>
                  <a:spcPct val="90000"/>
                </a:lnSpc>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Semilight"/>
                  <a:ea typeface="Times New Roman" panose="02020603050405020304" pitchFamily="18" charset="0"/>
                </a:rPr>
                <a:t>Flexible deployment options</a:t>
              </a:r>
              <a:endParaRPr lang="en-US" sz="1600" dirty="0">
                <a:gradFill>
                  <a:gsLst>
                    <a:gs pos="1250">
                      <a:srgbClr val="353535"/>
                    </a:gs>
                    <a:gs pos="100000">
                      <a:srgbClr val="353535"/>
                    </a:gs>
                  </a:gsLst>
                  <a:lin ang="5400000" scaled="0"/>
                </a:gradFill>
                <a:latin typeface="Segoe UI Semilight"/>
                <a:ea typeface="Calibri" panose="020F0502020204030204" pitchFamily="34" charset="0"/>
              </a:endParaRPr>
            </a:p>
            <a:p>
              <a:pPr algn="ctr" defTabSz="932597">
                <a:lnSpc>
                  <a:spcPct val="90000"/>
                </a:lnSpc>
                <a:spcAft>
                  <a:spcPts val="600"/>
                </a:spcAft>
              </a:pPr>
              <a:endParaRPr lang="en-US" sz="1598" dirty="0">
                <a:gradFill>
                  <a:gsLst>
                    <a:gs pos="0">
                      <a:schemeClr val="tx1"/>
                    </a:gs>
                    <a:gs pos="85000">
                      <a:schemeClr val="tx1"/>
                    </a:gs>
                  </a:gsLst>
                  <a:lin ang="16200000" scaled="1"/>
                </a:gradFill>
                <a:latin typeface="Segoe UI" panose="020B0502040204020203" pitchFamily="34" charset="0"/>
                <a:ea typeface="Times New Roman" panose="02020603050405020304" pitchFamily="18" charset="0"/>
                <a:cs typeface="Segoe UI" panose="020B0502040204020203" pitchFamily="34" charset="0"/>
              </a:endParaRPr>
            </a:p>
            <a:p>
              <a:pPr algn="ctr" defTabSz="932597">
                <a:lnSpc>
                  <a:spcPct val="90000"/>
                </a:lnSpc>
                <a:spcAft>
                  <a:spcPts val="600"/>
                </a:spcAft>
              </a:pPr>
              <a:r>
                <a:rPr lang="en-US" sz="1598" dirty="0">
                  <a:gradFill>
                    <a:gsLst>
                      <a:gs pos="0">
                        <a:schemeClr val="tx1"/>
                      </a:gs>
                      <a:gs pos="85000">
                        <a:schemeClr val="tx1"/>
                      </a:gs>
                    </a:gsLst>
                    <a:lin ang="16200000" scaled="1"/>
                  </a:gradFill>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lang="en-US" sz="1598" dirty="0">
                <a:gradFill>
                  <a:gsLst>
                    <a:gs pos="0">
                      <a:schemeClr val="tx1"/>
                    </a:gs>
                    <a:gs pos="85000">
                      <a:schemeClr val="tx1"/>
                    </a:gs>
                  </a:gsLst>
                  <a:lin ang="16200000" scaled="1"/>
                </a:gradFill>
                <a:latin typeface="Segoe UI" panose="020B0502040204020203" pitchFamily="34" charset="0"/>
                <a:ea typeface="Calibri" panose="020F0502020204030204" pitchFamily="34" charset="0"/>
                <a:cs typeface="Segoe UI" panose="020B0502040204020203" pitchFamily="34" charset="0"/>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14" tIns="45706" rIns="91414" bIns="45706" numCol="1" anchor="t" anchorCtr="0" compatLnSpc="1">
                <a:prstTxWarp prst="textNoShape">
                  <a:avLst/>
                </a:prstTxWarp>
              </a:bodyPr>
              <a:lstStyle/>
              <a:p>
                <a:pPr defTabSz="932342">
                  <a:defRPr/>
                </a:pPr>
                <a:endParaRPr lang="en-US">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175652AA-13F9-4707-A9C6-B55726FC4687}"/>
              </a:ext>
            </a:extLst>
          </p:cNvPr>
          <p:cNvGrpSpPr/>
          <p:nvPr/>
        </p:nvGrpSpPr>
        <p:grpSpPr>
          <a:xfrm>
            <a:off x="6265951" y="2389036"/>
            <a:ext cx="2794153" cy="2683295"/>
            <a:chOff x="6265951" y="2389036"/>
            <a:chExt cx="2794153" cy="2683295"/>
          </a:xfrm>
        </p:grpSpPr>
        <p:sp>
          <p:nvSpPr>
            <p:cNvPr id="58" name="Rectangle 57"/>
            <p:cNvSpPr/>
            <p:nvPr/>
          </p:nvSpPr>
          <p:spPr bwMode="auto">
            <a:xfrm>
              <a:off x="6265951" y="2389036"/>
              <a:ext cx="2794153" cy="60566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149217" rIns="186521" bIns="149217"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0"/>
              <a:ext cx="2794153" cy="207763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33152" indent="-233152" defTabSz="932597">
                <a:lnSpc>
                  <a:spcPct val="90000"/>
                </a:lnSpc>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Semilight"/>
                  <a:ea typeface="Times New Roman" panose="02020603050405020304" pitchFamily="18" charset="0"/>
                </a:rPr>
                <a:t>Visual designer</a:t>
              </a:r>
              <a:endParaRPr lang="en-US" sz="1600" dirty="0">
                <a:gradFill>
                  <a:gsLst>
                    <a:gs pos="1250">
                      <a:srgbClr val="353535"/>
                    </a:gs>
                    <a:gs pos="100000">
                      <a:srgbClr val="353535"/>
                    </a:gs>
                  </a:gsLst>
                  <a:lin ang="5400000" scaled="0"/>
                </a:gradFill>
                <a:latin typeface="Segoe UI Semilight"/>
                <a:ea typeface="Calibri" panose="020F0502020204030204" pitchFamily="34" charset="0"/>
              </a:endParaRPr>
            </a:p>
            <a:p>
              <a:pPr marL="233152" indent="-233152" defTabSz="932597">
                <a:lnSpc>
                  <a:spcPct val="90000"/>
                </a:lnSpc>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Semilight"/>
                  <a:ea typeface="Times New Roman" panose="02020603050405020304" pitchFamily="18" charset="0"/>
                </a:rPr>
                <a:t>200+ connectors (e.g. Twitter, Blob storage)</a:t>
              </a:r>
              <a:endParaRPr lang="en-US" sz="1600" dirty="0">
                <a:gradFill>
                  <a:gsLst>
                    <a:gs pos="1250">
                      <a:srgbClr val="353535"/>
                    </a:gs>
                    <a:gs pos="100000">
                      <a:srgbClr val="353535"/>
                    </a:gs>
                  </a:gsLst>
                  <a:lin ang="5400000" scaled="0"/>
                </a:gradFill>
                <a:latin typeface="Segoe UI Semilight"/>
                <a:ea typeface="Calibri" panose="020F0502020204030204" pitchFamily="34" charset="0"/>
              </a:endParaRPr>
            </a:p>
            <a:p>
              <a:pPr marL="233152" indent="-233152" defTabSz="932597">
                <a:lnSpc>
                  <a:spcPct val="90000"/>
                </a:lnSpc>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Semilight"/>
                  <a:ea typeface="Times New Roman" panose="02020603050405020304" pitchFamily="18" charset="0"/>
                </a:rPr>
                <a:t>Functions orchestration</a:t>
              </a:r>
            </a:p>
            <a:p>
              <a:pPr marL="233152" indent="-233152" defTabSz="932597">
                <a:lnSpc>
                  <a:spcPct val="90000"/>
                </a:lnSpc>
                <a:spcAft>
                  <a:spcPts val="600"/>
                </a:spcAft>
                <a:buFont typeface="Arial" panose="020B0604020202020204" pitchFamily="34" charset="0"/>
                <a:buChar char="•"/>
              </a:pPr>
              <a:endParaRPr lang="en-US" sz="1600" dirty="0">
                <a:gradFill>
                  <a:gsLst>
                    <a:gs pos="1250">
                      <a:srgbClr val="353535"/>
                    </a:gs>
                    <a:gs pos="100000">
                      <a:srgbClr val="353535"/>
                    </a:gs>
                  </a:gsLst>
                  <a:lin ang="5400000" scaled="0"/>
                </a:gradFill>
                <a:latin typeface="Segoe UI Semilight"/>
                <a:ea typeface="Calibri" panose="020F0502020204030204" pitchFamily="34" charset="0"/>
              </a:endParaRPr>
            </a:p>
            <a:p>
              <a:pPr algn="ctr" defTabSz="932597">
                <a:lnSpc>
                  <a:spcPct val="90000"/>
                </a:lnSpc>
                <a:spcAft>
                  <a:spcPts val="600"/>
                </a:spcAft>
              </a:pPr>
              <a:r>
                <a:rPr lang="en-US" sz="1598" dirty="0">
                  <a:gradFill>
                    <a:gsLst>
                      <a:gs pos="0">
                        <a:schemeClr val="tx1"/>
                      </a:gs>
                      <a:gs pos="85000">
                        <a:schemeClr val="tx1"/>
                      </a:gs>
                    </a:gsLst>
                    <a:lin ang="16200000" scaled="1"/>
                  </a:gradFill>
                  <a:latin typeface="Segoe UI" panose="020B0502040204020203" pitchFamily="34" charset="0"/>
                  <a:cs typeface="Segoe UI" panose="020B0502040204020203" pitchFamily="34" charset="0"/>
                </a:rPr>
                <a:t>Execute your code based on events you specify</a:t>
              </a: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42">
                  <a:defRPr/>
                </a:pPr>
                <a:endParaRPr lang="en-US">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42">
                  <a:defRPr/>
                </a:pPr>
                <a:endParaRPr lang="en-US">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42">
                  <a:defRPr/>
                </a:pPr>
                <a:endParaRPr lang="en-US">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436883" y="5127960"/>
            <a:ext cx="8450318" cy="1137519"/>
            <a:chOff x="3436883" y="5127960"/>
            <a:chExt cx="8450318" cy="1137519"/>
          </a:xfrm>
          <a:solidFill>
            <a:srgbClr val="7030A0"/>
          </a:solidFill>
        </p:grpSpPr>
        <p:sp>
          <p:nvSpPr>
            <p:cNvPr id="78" name="Rectangle 77"/>
            <p:cNvSpPr/>
            <p:nvPr/>
          </p:nvSpPr>
          <p:spPr bwMode="auto">
            <a:xfrm>
              <a:off x="9119373" y="5127960"/>
              <a:ext cx="1347206" cy="11375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2" rIns="0"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140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2" rIns="0"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140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2" rIns="0"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140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2" rIns="0"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140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2" rIns="0"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140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2" rIns="0"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grpFill/>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a:grpFill/>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grpFill/>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grpFill/>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grpFill/>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grpFill/>
            <a:extLst/>
          </p:spPr>
        </p:pic>
      </p:grpSp>
      <p:grpSp>
        <p:nvGrpSpPr>
          <p:cNvPr id="38" name="Group 37">
            <a:extLst>
              <a:ext uri="{FF2B5EF4-FFF2-40B4-BE49-F238E27FC236}">
                <a16:creationId xmlns:a16="http://schemas.microsoft.com/office/drawing/2014/main" id="{6B94E3BD-A778-42C4-A4D5-AF1BDE4B55BC}"/>
              </a:ext>
            </a:extLst>
          </p:cNvPr>
          <p:cNvGrpSpPr/>
          <p:nvPr/>
        </p:nvGrpSpPr>
        <p:grpSpPr>
          <a:xfrm>
            <a:off x="9093048" y="2389036"/>
            <a:ext cx="2794153" cy="2683295"/>
            <a:chOff x="9093048" y="2389036"/>
            <a:chExt cx="2794153" cy="2683295"/>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2794153" cy="60566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149217" rIns="186521" bIns="149217"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2794153" cy="207763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33152" indent="-233152" defTabSz="932597">
                <a:lnSpc>
                  <a:spcPct val="90000"/>
                </a:lnSpc>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Semilight"/>
                  <a:ea typeface="Times New Roman" panose="02020603050405020304" pitchFamily="18" charset="0"/>
                </a:rPr>
                <a:t>Manage all events </a:t>
              </a:r>
              <a:br>
                <a:rPr lang="en-US" sz="1600" dirty="0">
                  <a:gradFill>
                    <a:gsLst>
                      <a:gs pos="1250">
                        <a:srgbClr val="353535"/>
                      </a:gs>
                      <a:gs pos="100000">
                        <a:srgbClr val="353535"/>
                      </a:gs>
                    </a:gsLst>
                    <a:lin ang="5400000" scaled="0"/>
                  </a:gradFill>
                  <a:latin typeface="Segoe UI Semilight"/>
                  <a:ea typeface="Times New Roman" panose="02020603050405020304" pitchFamily="18" charset="0"/>
                </a:rPr>
              </a:br>
              <a:r>
                <a:rPr lang="en-US" sz="1600" dirty="0">
                  <a:gradFill>
                    <a:gsLst>
                      <a:gs pos="1250">
                        <a:srgbClr val="353535"/>
                      </a:gs>
                      <a:gs pos="100000">
                        <a:srgbClr val="353535"/>
                      </a:gs>
                    </a:gsLst>
                    <a:lin ang="5400000" scaled="0"/>
                  </a:gradFill>
                  <a:latin typeface="Segoe UI Semilight"/>
                  <a:ea typeface="Times New Roman" panose="02020603050405020304" pitchFamily="18" charset="0"/>
                </a:rPr>
                <a:t>in one place</a:t>
              </a:r>
            </a:p>
            <a:p>
              <a:pPr marL="233152" indent="-233152" defTabSz="932597">
                <a:lnSpc>
                  <a:spcPct val="90000"/>
                </a:lnSpc>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Semilight"/>
                  <a:ea typeface="Calibri" panose="020F0502020204030204" pitchFamily="34" charset="0"/>
                </a:rPr>
                <a:t>Near real-time delivery</a:t>
              </a:r>
            </a:p>
            <a:p>
              <a:pPr marL="233152" indent="-233152" defTabSz="932597">
                <a:lnSpc>
                  <a:spcPct val="90000"/>
                </a:lnSpc>
                <a:spcAft>
                  <a:spcPts val="600"/>
                </a:spcAft>
                <a:buFont typeface="Arial" panose="020B0604020202020204" pitchFamily="34" charset="0"/>
                <a:buChar char="•"/>
              </a:pPr>
              <a:r>
                <a:rPr lang="en-US" sz="1600" dirty="0">
                  <a:gradFill>
                    <a:gsLst>
                      <a:gs pos="1250">
                        <a:srgbClr val="353535"/>
                      </a:gs>
                      <a:gs pos="100000">
                        <a:srgbClr val="353535"/>
                      </a:gs>
                    </a:gsLst>
                    <a:lin ang="5400000" scaled="0"/>
                  </a:gradFill>
                  <a:latin typeface="Segoe UI Semilight"/>
                  <a:ea typeface="Calibri" panose="020F0502020204030204" pitchFamily="34" charset="0"/>
                </a:rPr>
                <a:t>Broad coverage</a:t>
              </a:r>
            </a:p>
            <a:p>
              <a:pPr marL="233152" indent="-233152" defTabSz="932597">
                <a:lnSpc>
                  <a:spcPct val="90000"/>
                </a:lnSpc>
                <a:spcAft>
                  <a:spcPts val="600"/>
                </a:spcAft>
                <a:buFont typeface="Arial" panose="020B0604020202020204" pitchFamily="34" charset="0"/>
                <a:buChar char="•"/>
              </a:pPr>
              <a:endParaRPr lang="en-US" sz="1600" dirty="0">
                <a:gradFill>
                  <a:gsLst>
                    <a:gs pos="1250">
                      <a:srgbClr val="353535"/>
                    </a:gs>
                    <a:gs pos="100000">
                      <a:srgbClr val="353535"/>
                    </a:gs>
                  </a:gsLst>
                  <a:lin ang="5400000" scaled="0"/>
                </a:gradFill>
                <a:latin typeface="Segoe UI Semilight"/>
                <a:ea typeface="Calibri" panose="020F0502020204030204" pitchFamily="34" charset="0"/>
              </a:endParaRPr>
            </a:p>
            <a:p>
              <a:pPr algn="ctr" defTabSz="932597">
                <a:lnSpc>
                  <a:spcPct val="90000"/>
                </a:lnSpc>
                <a:spcAft>
                  <a:spcPts val="600"/>
                </a:spcAft>
              </a:pPr>
              <a:r>
                <a:rPr lang="en-US" sz="1598" dirty="0">
                  <a:gradFill>
                    <a:gsLst>
                      <a:gs pos="0">
                        <a:schemeClr val="tx1"/>
                      </a:gs>
                      <a:gs pos="85000">
                        <a:schemeClr val="tx1"/>
                      </a:gs>
                    </a:gsLst>
                    <a:lin ang="16200000" scaled="1"/>
                  </a:gradFill>
                  <a:latin typeface="Segoe UI" panose="020B0502040204020203" pitchFamily="34" charset="0"/>
                  <a:cs typeface="Segoe UI" panose="020B0502040204020203" pitchFamily="34" charset="0"/>
                </a:rPr>
                <a:t>Design workflows and orchestrate processes</a:t>
              </a: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65758" y="1582329"/>
            <a:ext cx="2639424" cy="4789034"/>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274281"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r>
                <a:rPr lang="en-US" sz="2000"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rgbClr val="002060"/>
            </a:solid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rgbClr val="002060"/>
            </a:solid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rgbClr val="002060"/>
            </a:solid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rgbClr val="002060"/>
            </a:solid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rgbClr val="002060"/>
            </a:solid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62" rIns="182828" bIns="146262"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599"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42">
                <a:defRPr/>
              </a:pPr>
              <a:endParaRPr lang="en-US">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42">
                <a:defRPr/>
              </a:pPr>
              <a:endParaRPr lang="en-US">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8" name="Title 2">
            <a:extLst>
              <a:ext uri="{FF2B5EF4-FFF2-40B4-BE49-F238E27FC236}">
                <a16:creationId xmlns:a16="http://schemas.microsoft.com/office/drawing/2014/main" id="{1A6B6644-9C08-4C80-9645-F11A34F9742A}"/>
              </a:ext>
            </a:extLst>
          </p:cNvPr>
          <p:cNvSpPr>
            <a:spLocks noGrp="1"/>
          </p:cNvSpPr>
          <p:nvPr>
            <p:ph type="title"/>
          </p:nvPr>
        </p:nvSpPr>
        <p:spPr>
          <a:xfrm>
            <a:off x="589062" y="457632"/>
            <a:ext cx="11016957" cy="565027"/>
          </a:xfrm>
        </p:spPr>
        <p:txBody>
          <a:bodyPr/>
          <a:lstStyle/>
          <a:p>
            <a:r>
              <a:rPr lang="en-US" dirty="0"/>
              <a:t>Full </a:t>
            </a:r>
            <a:r>
              <a:rPr lang="en-US" dirty="0">
                <a:solidFill>
                  <a:srgbClr val="0078D7"/>
                </a:solidFill>
              </a:rPr>
              <a:t>integration</a:t>
            </a:r>
            <a:r>
              <a:rPr lang="en-US" dirty="0"/>
              <a:t> with Azure ecosystem</a:t>
            </a:r>
          </a:p>
        </p:txBody>
      </p:sp>
    </p:spTree>
    <p:extLst>
      <p:ext uri="{BB962C8B-B14F-4D97-AF65-F5344CB8AC3E}">
        <p14:creationId xmlns:p14="http://schemas.microsoft.com/office/powerpoint/2010/main" val="44777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39"/>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build with Serverless?</a:t>
            </a:r>
          </a:p>
        </p:txBody>
      </p:sp>
      <p:sp>
        <p:nvSpPr>
          <p:cNvPr id="9" name="Title 1">
            <a:extLst>
              <a:ext uri="{FF2B5EF4-FFF2-40B4-BE49-F238E27FC236}">
                <a16:creationId xmlns:a16="http://schemas.microsoft.com/office/drawing/2014/main" id="{0E581D8E-616C-438F-831F-677132DE7604}"/>
              </a:ext>
            </a:extLst>
          </p:cNvPr>
          <p:cNvSpPr txBox="1">
            <a:spLocks/>
          </p:cNvSpPr>
          <p:nvPr/>
        </p:nvSpPr>
        <p:spPr>
          <a:xfrm>
            <a:off x="455028" y="1213176"/>
            <a:ext cx="11518351" cy="703840"/>
          </a:xfrm>
          <a:prstGeom prst="rect">
            <a:avLst/>
          </a:prstGeom>
        </p:spPr>
        <p:txBody>
          <a:bodyPr vert="horz" wrap="square" lIns="149196" tIns="93247" rIns="149196" bIns="93247" rtlCol="0" anchor="t">
            <a:noAutofit/>
          </a:bodyPr>
          <a:lstStyle>
            <a:lvl1pPr algn="l" defTabSz="896010" rtl="0" eaLnBrk="1" latinLnBrk="0" hangingPunct="1">
              <a:lnSpc>
                <a:spcPct val="90000"/>
              </a:lnSpc>
              <a:spcBef>
                <a:spcPct val="0"/>
              </a:spcBef>
              <a:buNone/>
              <a:defRPr lang="en-US" sz="4610"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46" fontAlgn="base">
              <a:spcAft>
                <a:spcPct val="0"/>
              </a:spcAft>
              <a:defRPr/>
            </a:pPr>
            <a:r>
              <a:rPr lang="en-US" sz="2800" kern="0" spc="0" dirty="0">
                <a:gradFill>
                  <a:gsLst>
                    <a:gs pos="0">
                      <a:srgbClr val="353535"/>
                    </a:gs>
                    <a:gs pos="100000">
                      <a:srgbClr val="353535"/>
                    </a:gs>
                  </a:gsLst>
                  <a:lin ang="5400000" scaled="0"/>
                </a:gradFill>
                <a:latin typeface="Segoe UI Light" panose="020B0502040204020203" pitchFamily="34" charset="0"/>
                <a:cs typeface="Segoe UI Light" panose="020B0502040204020203" pitchFamily="34" charset="0"/>
              </a:rPr>
              <a:t>Anything that needs to respond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449151" y="4276718"/>
            <a:ext cx="5732657" cy="2276028"/>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4049">
                <a:defRPr/>
              </a:pPr>
              <a:r>
                <a:rPr lang="en-US" sz="2000" kern="0">
                  <a:gradFill>
                    <a:gsLst>
                      <a:gs pos="0">
                        <a:srgbClr val="0078D7"/>
                      </a:gs>
                      <a:gs pos="100000">
                        <a:srgbClr val="0078D7"/>
                      </a:gs>
                    </a:gsLst>
                    <a:lin ang="5400000" scaled="0"/>
                  </a:gradFill>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91313" cy="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b="1" kern="0">
                  <a:solidFill>
                    <a:srgbClr val="FFFFFF"/>
                  </a:solidFill>
                  <a:latin typeface="Segoe UI" panose="020B0502040204020203" pitchFamily="34" charset="0"/>
                </a:rPr>
                <a:t>...</a:t>
              </a:r>
              <a:endParaRPr lang="en-US" altLang="en-US" sz="900" kern="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47931" y="6024906"/>
              <a:ext cx="896206" cy="30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a:gradFill>
                    <a:gsLst>
                      <a:gs pos="0">
                        <a:srgbClr val="353535"/>
                      </a:gs>
                      <a:gs pos="100000">
                        <a:srgbClr val="353535"/>
                      </a:gs>
                    </a:gsLst>
                    <a:lin ang="16200000" scaled="1"/>
                  </a:gradFill>
                  <a:latin typeface="+mn-lt"/>
                  <a:cs typeface="Segoe UI Semibold" panose="020B0702040204020203" pitchFamily="34" charset="0"/>
                </a:rPr>
                <a:t>Chatbot sends</a:t>
              </a:r>
            </a:p>
            <a:p>
              <a:pPr algn="ctr" defTabSz="914224">
                <a:lnSpc>
                  <a:spcPct val="90000"/>
                </a:lnSpc>
                <a:defRPr/>
              </a:pPr>
              <a:r>
                <a:rPr lang="en-US" altLang="en-US" sz="1100" kern="0">
                  <a:gradFill>
                    <a:gsLst>
                      <a:gs pos="0">
                        <a:srgbClr val="353535"/>
                      </a:gs>
                      <a:gs pos="100000">
                        <a:srgbClr val="353535"/>
                      </a:gs>
                    </a:gsLst>
                    <a:lin ang="16200000" scaled="1"/>
                  </a:gradFill>
                  <a:latin typeface="+mn-lt"/>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489353" y="6024906"/>
              <a:ext cx="886587" cy="30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Message sent </a:t>
              </a:r>
              <a:b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b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3015" cy="28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4">
                <a:defRPr/>
              </a:pPr>
              <a:r>
                <a:rPr lang="en-US" altLang="en-US" b="1" kern="0">
                  <a:solidFill>
                    <a:srgbClr val="FFFFFF"/>
                  </a:solidFill>
                  <a:latin typeface="Segoe UI" panose="020B0502040204020203" pitchFamily="34" charset="0"/>
                </a:rPr>
                <a:t>?</a:t>
              </a:r>
              <a:endParaRPr lang="en-US" altLang="en-US" sz="900" kern="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11063" y="6260060"/>
              <a:ext cx="2258952" cy="15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a:gradFill>
                    <a:gsLst>
                      <a:gs pos="0">
                        <a:srgbClr val="353535"/>
                      </a:gs>
                      <a:gs pos="100000">
                        <a:srgbClr val="353535"/>
                      </a:gs>
                    </a:gsLst>
                    <a:lin ang="16200000" scaled="1"/>
                  </a:gradFill>
                  <a:latin typeface="+mn-lt"/>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sz="900">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sz="900">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472870" y="1917017"/>
            <a:ext cx="5732657" cy="2276028"/>
            <a:chOff x="472055"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7205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4049">
                <a:defRPr/>
              </a:pPr>
              <a:r>
                <a:rPr lang="en-US" sz="2000" kern="0" dirty="0">
                  <a:gradFill>
                    <a:gsLst>
                      <a:gs pos="0">
                        <a:srgbClr val="0078D7"/>
                      </a:gs>
                      <a:gs pos="100000">
                        <a:srgbClr val="0078D7"/>
                      </a:gs>
                    </a:gsLst>
                    <a:lin ang="5400000" scaled="0"/>
                  </a:gradFill>
                  <a:cs typeface="Segoe UI Semibold" panose="020B0702040204020203" pitchFamily="34" charset="0"/>
                </a:rPr>
                <a:t>Serverless applications</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02472" y="3774773"/>
              <a:ext cx="1499021" cy="30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Millions of devices feed </a:t>
              </a:r>
              <a:b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b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into Stream Analytics</a:t>
              </a:r>
              <a:endParaRPr lang="en-US" altLang="en-US" sz="1200" kern="0" dirty="0">
                <a:gradFill>
                  <a:gsLst>
                    <a:gs pos="0">
                      <a:srgbClr val="353535"/>
                    </a:gs>
                    <a:gs pos="100000">
                      <a:srgbClr val="353535"/>
                    </a:gs>
                  </a:gsLst>
                  <a:lin ang="16200000" scaled="1"/>
                </a:gradFill>
                <a:latin typeface="+mn-lt"/>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989965" y="517383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4992063" y="3774773"/>
              <a:ext cx="796806" cy="30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Store data in</a:t>
              </a:r>
              <a:b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b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Cosmos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10973" y="3774773"/>
              <a:ext cx="952319" cy="30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a:gradFill>
                    <a:gsLst>
                      <a:gs pos="0">
                        <a:srgbClr val="353535"/>
                      </a:gs>
                      <a:gs pos="100000">
                        <a:srgbClr val="353535"/>
                      </a:gs>
                    </a:gsLst>
                    <a:lin ang="16200000" scaled="1"/>
                  </a:gradFill>
                  <a:latin typeface="+mn-lt"/>
                  <a:cs typeface="Segoe UI Semibold" panose="020B0702040204020203" pitchFamily="34" charset="0"/>
                </a:rPr>
                <a:t>Transform to</a:t>
              </a:r>
              <a:br>
                <a:rPr lang="en-US" altLang="en-US" sz="1100" kern="0">
                  <a:gradFill>
                    <a:gsLst>
                      <a:gs pos="0">
                        <a:srgbClr val="353535"/>
                      </a:gs>
                      <a:gs pos="100000">
                        <a:srgbClr val="353535"/>
                      </a:gs>
                    </a:gsLst>
                    <a:lin ang="16200000" scaled="1"/>
                  </a:gradFill>
                  <a:latin typeface="+mn-lt"/>
                  <a:cs typeface="Segoe UI Semibold" panose="020B0702040204020203" pitchFamily="34" charset="0"/>
                </a:rPr>
              </a:br>
              <a:r>
                <a:rPr lang="en-US" altLang="en-US" sz="1100" kern="0">
                  <a:gradFill>
                    <a:gsLst>
                      <a:gs pos="0">
                        <a:srgbClr val="353535"/>
                      </a:gs>
                      <a:gs pos="100000">
                        <a:srgbClr val="353535"/>
                      </a:gs>
                    </a:gsLst>
                    <a:lin ang="16200000" scaled="1"/>
                  </a:gradFill>
                  <a:latin typeface="+mn-lt"/>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6234088" y="4274104"/>
            <a:ext cx="5732657" cy="2276028"/>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4049">
                <a:defRPr/>
              </a:pPr>
              <a:r>
                <a:rPr lang="en-US" sz="2000" kern="0" dirty="0">
                  <a:gradFill>
                    <a:gsLst>
                      <a:gs pos="0">
                        <a:srgbClr val="0078D7"/>
                      </a:gs>
                      <a:gs pos="100000">
                        <a:srgbClr val="0078D7"/>
                      </a:gs>
                    </a:gsLst>
                    <a:lin ang="5400000" scaled="0"/>
                  </a:gradFill>
                  <a:cs typeface="Segoe UI Semibold" panose="020B0702040204020203" pitchFamily="34" charset="0"/>
                </a:rPr>
                <a:t>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36956" y="6005909"/>
              <a:ext cx="1069355" cy="30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Photo taken and </a:t>
              </a:r>
              <a:b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br>
              <a:r>
                <a:rPr lang="en-US" altLang="en-US" sz="1100" kern="0" dirty="0" err="1">
                  <a:gradFill>
                    <a:gsLst>
                      <a:gs pos="0">
                        <a:srgbClr val="353535"/>
                      </a:gs>
                      <a:gs pos="100000">
                        <a:srgbClr val="353535"/>
                      </a:gs>
                    </a:gsLst>
                    <a:lin ang="16200000" scaled="1"/>
                  </a:gradFill>
                  <a:latin typeface="+mn-lt"/>
                  <a:cs typeface="Segoe UI Semibold" panose="020B0702040204020203" pitchFamily="34" charset="0"/>
                </a:rPr>
                <a:t>WebHook</a:t>
              </a: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57489" y="6005909"/>
              <a:ext cx="791996" cy="30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a:gradFill>
                    <a:gsLst>
                      <a:gs pos="0">
                        <a:srgbClr val="353535"/>
                      </a:gs>
                      <a:gs pos="100000">
                        <a:srgbClr val="353535"/>
                      </a:gs>
                    </a:gsLst>
                    <a:lin ang="16200000" scaled="1"/>
                  </a:gradFill>
                  <a:latin typeface="+mn-lt"/>
                  <a:cs typeface="Segoe UI Semibold" panose="020B0702040204020203" pitchFamily="34" charset="0"/>
                </a:rPr>
                <a:t>Stores in </a:t>
              </a:r>
              <a:br>
                <a:rPr lang="en-US" altLang="en-US" sz="1100" kern="0">
                  <a:gradFill>
                    <a:gsLst>
                      <a:gs pos="0">
                        <a:srgbClr val="353535"/>
                      </a:gs>
                      <a:gs pos="100000">
                        <a:srgbClr val="353535"/>
                      </a:gs>
                    </a:gsLst>
                    <a:lin ang="16200000" scaled="1"/>
                  </a:gradFill>
                  <a:latin typeface="+mn-lt"/>
                  <a:cs typeface="Segoe UI Semibold" panose="020B0702040204020203" pitchFamily="34" charset="0"/>
                </a:rPr>
              </a:br>
              <a:r>
                <a:rPr lang="en-US" altLang="en-US" sz="1100" kern="0">
                  <a:gradFill>
                    <a:gsLst>
                      <a:gs pos="0">
                        <a:srgbClr val="353535"/>
                      </a:gs>
                      <a:gs pos="100000">
                        <a:srgbClr val="353535"/>
                      </a:gs>
                    </a:gsLst>
                    <a:lin ang="16200000" scaled="1"/>
                  </a:gradFill>
                  <a:latin typeface="+mn-lt"/>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497669" y="6005909"/>
              <a:ext cx="1000416" cy="30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a:gradFill>
                    <a:gsLst>
                      <a:gs pos="0">
                        <a:srgbClr val="353535"/>
                      </a:gs>
                      <a:gs pos="100000">
                        <a:srgbClr val="353535"/>
                      </a:gs>
                    </a:gsLst>
                    <a:lin ang="16200000" scaled="1"/>
                  </a:gradFill>
                  <a:latin typeface="+mn-lt"/>
                  <a:cs typeface="Segoe UI Semibold" panose="020B0702040204020203" pitchFamily="34" charset="0"/>
                </a:rPr>
                <a:t>Produces scaled</a:t>
              </a:r>
              <a:br>
                <a:rPr lang="en-US" altLang="en-US" sz="1100" kern="0">
                  <a:gradFill>
                    <a:gsLst>
                      <a:gs pos="0">
                        <a:srgbClr val="353535"/>
                      </a:gs>
                      <a:gs pos="100000">
                        <a:srgbClr val="353535"/>
                      </a:gs>
                    </a:gsLst>
                    <a:lin ang="16200000" scaled="1"/>
                  </a:gradFill>
                  <a:latin typeface="+mn-lt"/>
                  <a:cs typeface="Segoe UI Semibold" panose="020B0702040204020203" pitchFamily="34" charset="0"/>
                </a:rPr>
              </a:br>
              <a:r>
                <a:rPr lang="en-US" altLang="en-US" sz="1100" kern="0">
                  <a:gradFill>
                    <a:gsLst>
                      <a:gs pos="0">
                        <a:srgbClr val="353535"/>
                      </a:gs>
                      <a:gs pos="100000">
                        <a:srgbClr val="353535"/>
                      </a:gs>
                    </a:gsLst>
                    <a:lin ang="16200000" scaled="1"/>
                  </a:gradFill>
                  <a:latin typeface="+mn-lt"/>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240722" y="1917017"/>
            <a:ext cx="5732657" cy="2276028"/>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4049">
                <a:defRPr/>
              </a:pPr>
              <a:r>
                <a:rPr lang="en-US" sz="2000" kern="0">
                  <a:gradFill>
                    <a:gsLst>
                      <a:gs pos="0">
                        <a:srgbClr val="0078D7"/>
                      </a:gs>
                      <a:gs pos="100000">
                        <a:srgbClr val="0078D7"/>
                      </a:gs>
                    </a:gsLst>
                    <a:lin ang="5400000" scaled="0"/>
                  </a:gradFill>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48135" y="3774773"/>
              <a:ext cx="695802" cy="15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a:gradFill>
                    <a:gsLst>
                      <a:gs pos="0">
                        <a:srgbClr val="353535"/>
                      </a:gs>
                      <a:gs pos="100000">
                        <a:srgbClr val="353535"/>
                      </a:gs>
                    </a:gsLst>
                    <a:lin ang="16200000" scaled="1"/>
                  </a:gradFill>
                  <a:latin typeface="+mn-lt"/>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72122" y="3774773"/>
              <a:ext cx="521050" cy="30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Every 15</a:t>
              </a:r>
              <a:b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br>
              <a:r>
                <a:rPr lang="en-US" altLang="en-US" sz="1100" kern="0" dirty="0">
                  <a:gradFill>
                    <a:gsLst>
                      <a:gs pos="0">
                        <a:srgbClr val="353535"/>
                      </a:gs>
                      <a:gs pos="100000">
                        <a:srgbClr val="353535"/>
                      </a:gs>
                    </a:gsLst>
                    <a:lin ang="16200000" scaled="1"/>
                  </a:gradFill>
                  <a:latin typeface="+mn-lt"/>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900"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284046" y="3774773"/>
              <a:ext cx="1660947" cy="15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4">
                <a:lnSpc>
                  <a:spcPct val="90000"/>
                </a:lnSpc>
                <a:defRPr/>
              </a:pPr>
              <a:r>
                <a:rPr lang="en-US" altLang="en-US" sz="1100" kern="0">
                  <a:gradFill>
                    <a:gsLst>
                      <a:gs pos="0">
                        <a:srgbClr val="353535"/>
                      </a:gs>
                      <a:gs pos="100000">
                        <a:srgbClr val="353535"/>
                      </a:gs>
                    </a:gsLst>
                    <a:lin ang="16200000" scaled="1"/>
                  </a:gradFill>
                  <a:latin typeface="+mn-lt"/>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353535"/>
                    </a:solidFill>
                    <a:latin typeface="Segoe UI Semilight"/>
                  </a:endParaRPr>
                </a:p>
              </p:txBody>
            </p:sp>
          </p:grpSp>
        </p:grpSp>
      </p:grpSp>
    </p:spTree>
    <p:extLst>
      <p:ext uri="{BB962C8B-B14F-4D97-AF65-F5344CB8AC3E}">
        <p14:creationId xmlns:p14="http://schemas.microsoft.com/office/powerpoint/2010/main" val="15667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1.19734E-6 4.82524E-6 L 0.03957 4.82524E-6 " pathEditMode="relative" rAng="0" ptsTypes="AA">
                                      <p:cBhvr>
                                        <p:cTn id="9" dur="500" spd="-100000" fill="hold"/>
                                        <p:tgtEl>
                                          <p:spTgt spid="2"/>
                                        </p:tgtEl>
                                        <p:attrNameLst>
                                          <p:attrName>ppt_x</p:attrName>
                                          <p:attrName>ppt_y</p:attrName>
                                        </p:attrNameLst>
                                      </p:cBhvr>
                                      <p:rCtr x="1979" y="0"/>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500"/>
                                  </p:stCondLst>
                                  <p:childTnLst>
                                    <p:animMotion origin="layout" path="M 2.94613E-6 4.25329E-6 L 2.94613E-6 0.03699 " pathEditMode="relative" rAng="0" ptsTypes="AA">
                                      <p:cBhvr>
                                        <p:cTn id="14" dur="750" spd="-100000" fill="hold"/>
                                        <p:tgtEl>
                                          <p:spTgt spid="9"/>
                                        </p:tgtEl>
                                        <p:attrNameLst>
                                          <p:attrName>ppt_x</p:attrName>
                                          <p:attrName>ppt_y</p:attrName>
                                        </p:attrNameLst>
                                      </p:cBhvr>
                                      <p:rCtr x="0" y="1838"/>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08731E-6 -4.48933E-6 L -0.02387 -4.4893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8"/>
                                        </p:tgtEl>
                                        <p:attrNameLst>
                                          <p:attrName>style.visibility</p:attrName>
                                        </p:attrNameLst>
                                      </p:cBhvr>
                                      <p:to>
                                        <p:strVal val="visible"/>
                                      </p:to>
                                    </p:set>
                                    <p:animEffect transition="in" filter="fade">
                                      <p:cBhvr>
                                        <p:cTn id="26" dur="500"/>
                                        <p:tgtEl>
                                          <p:spTgt spid="448"/>
                                        </p:tgtEl>
                                      </p:cBhvr>
                                    </p:animEffect>
                                  </p:childTnLst>
                                </p:cTn>
                              </p:par>
                              <p:par>
                                <p:cTn id="27" presetID="35" presetClass="path" presetSubtype="0" decel="100000" fill="hold" nodeType="withEffect">
                                  <p:stCondLst>
                                    <p:cond delay="0"/>
                                  </p:stCondLst>
                                  <p:childTnLst>
                                    <p:animMotion origin="layout" path="M -4.08731E-6 -4.48933E-6 L -0.02387 -4.48933E-6 " pathEditMode="relative" rAng="0" ptsTypes="AA">
                                      <p:cBhvr>
                                        <p:cTn id="28" dur="750" spd="-100000" fill="hold"/>
                                        <p:tgtEl>
                                          <p:spTgt spid="448"/>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0"/>
                                        </p:tgtEl>
                                        <p:attrNameLst>
                                          <p:attrName>style.visibility</p:attrName>
                                        </p:attrNameLst>
                                      </p:cBhvr>
                                      <p:to>
                                        <p:strVal val="visible"/>
                                      </p:to>
                                    </p:set>
                                    <p:animEffect transition="in" filter="fade">
                                      <p:cBhvr>
                                        <p:cTn id="33" dur="500"/>
                                        <p:tgtEl>
                                          <p:spTgt spid="450"/>
                                        </p:tgtEl>
                                      </p:cBhvr>
                                    </p:animEffect>
                                  </p:childTnLst>
                                </p:cTn>
                              </p:par>
                              <p:par>
                                <p:cTn id="34" presetID="35" presetClass="path" presetSubtype="0" decel="100000" fill="hold" nodeType="withEffect">
                                  <p:stCondLst>
                                    <p:cond delay="0"/>
                                  </p:stCondLst>
                                  <p:childTnLst>
                                    <p:animMotion origin="layout" path="M -5.08042E-7 -1.5842E-6 L -0.02387 -1.5842E-6 " pathEditMode="relative" rAng="0" ptsTypes="AA">
                                      <p:cBhvr>
                                        <p:cTn id="35" dur="750" spd="-100000" fill="hold"/>
                                        <p:tgtEl>
                                          <p:spTgt spid="450"/>
                                        </p:tgtEl>
                                        <p:attrNameLst>
                                          <p:attrName>ppt_x</p:attrName>
                                          <p:attrName>ppt_y</p:attrName>
                                        </p:attrNameLst>
                                      </p:cBhvr>
                                      <p:rCtr x="-1200" y="0"/>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49"/>
                                        </p:tgtEl>
                                        <p:attrNameLst>
                                          <p:attrName>style.visibility</p:attrName>
                                        </p:attrNameLst>
                                      </p:cBhvr>
                                      <p:to>
                                        <p:strVal val="visible"/>
                                      </p:to>
                                    </p:set>
                                    <p:animEffect transition="in" filter="fade">
                                      <p:cBhvr>
                                        <p:cTn id="40" dur="500"/>
                                        <p:tgtEl>
                                          <p:spTgt spid="449"/>
                                        </p:tgtEl>
                                      </p:cBhvr>
                                    </p:animEffect>
                                  </p:childTnLst>
                                </p:cTn>
                              </p:par>
                              <p:par>
                                <p:cTn id="41" presetID="35" presetClass="path" presetSubtype="0" decel="100000" fill="hold" nodeType="withEffect">
                                  <p:stCondLst>
                                    <p:cond delay="0"/>
                                  </p:stCondLst>
                                  <p:childTnLst>
                                    <p:animMotion origin="layout" path="M -2.41001E-6 2.34226E-6 L -0.02387 2.34226E-6 " pathEditMode="relative" rAng="0" ptsTypes="AA">
                                      <p:cBhvr>
                                        <p:cTn id="42" dur="750" spd="-100000" fill="hold"/>
                                        <p:tgtEl>
                                          <p:spTgt spid="44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6B80-E8A9-49B7-A6BE-5C2579E1F37B}"/>
              </a:ext>
            </a:extLst>
          </p:cNvPr>
          <p:cNvSpPr>
            <a:spLocks noGrp="1"/>
          </p:cNvSpPr>
          <p:nvPr>
            <p:ph type="title"/>
          </p:nvPr>
        </p:nvSpPr>
        <p:spPr/>
        <p:txBody>
          <a:bodyPr/>
          <a:lstStyle/>
          <a:p>
            <a:r>
              <a:rPr lang="en-GB" sz="4700"/>
              <a:t>Logic app, functions and event grid together</a:t>
            </a:r>
          </a:p>
        </p:txBody>
      </p:sp>
      <p:pic>
        <p:nvPicPr>
          <p:cNvPr id="3" name="Picture 2">
            <a:extLst>
              <a:ext uri="{FF2B5EF4-FFF2-40B4-BE49-F238E27FC236}">
                <a16:creationId xmlns:a16="http://schemas.microsoft.com/office/drawing/2014/main" id="{1F68CDBC-565B-4315-B1C4-E8087BAEEF8C}"/>
              </a:ext>
            </a:extLst>
          </p:cNvPr>
          <p:cNvPicPr>
            <a:picLocks noChangeAspect="1"/>
          </p:cNvPicPr>
          <p:nvPr/>
        </p:nvPicPr>
        <p:blipFill>
          <a:blip r:embed="rId3"/>
          <a:stretch>
            <a:fillRect/>
          </a:stretch>
        </p:blipFill>
        <p:spPr>
          <a:xfrm>
            <a:off x="889645" y="1481038"/>
            <a:ext cx="10466709" cy="4788927"/>
          </a:xfrm>
          <a:prstGeom prst="rect">
            <a:avLst/>
          </a:prstGeom>
        </p:spPr>
      </p:pic>
    </p:spTree>
    <p:extLst>
      <p:ext uri="{BB962C8B-B14F-4D97-AF65-F5344CB8AC3E}">
        <p14:creationId xmlns:p14="http://schemas.microsoft.com/office/powerpoint/2010/main" val="166937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BBF0-61F6-46CE-AB0F-0C54BF2E2B5B}"/>
              </a:ext>
            </a:extLst>
          </p:cNvPr>
          <p:cNvSpPr>
            <a:spLocks noGrp="1"/>
          </p:cNvSpPr>
          <p:nvPr>
            <p:ph type="title"/>
          </p:nvPr>
        </p:nvSpPr>
        <p:spPr/>
        <p:txBody>
          <a:bodyPr/>
          <a:lstStyle/>
          <a:p>
            <a:r>
              <a:rPr lang="en-US"/>
              <a:t>What’s New </a:t>
            </a:r>
            <a:r>
              <a:rPr lang="en-US" dirty="0"/>
              <a:t>With </a:t>
            </a:r>
            <a:r>
              <a:rPr lang="en-US"/>
              <a:t>Functions &amp; Logic Apps</a:t>
            </a:r>
          </a:p>
        </p:txBody>
      </p:sp>
      <p:sp>
        <p:nvSpPr>
          <p:cNvPr id="3" name="Content Placeholder 2">
            <a:extLst>
              <a:ext uri="{FF2B5EF4-FFF2-40B4-BE49-F238E27FC236}">
                <a16:creationId xmlns:a16="http://schemas.microsoft.com/office/drawing/2014/main" id="{E544BF07-127B-4D18-A35F-8625327C65FA}"/>
              </a:ext>
            </a:extLst>
          </p:cNvPr>
          <p:cNvSpPr>
            <a:spLocks noGrp="1"/>
          </p:cNvSpPr>
          <p:nvPr>
            <p:ph idx="1"/>
          </p:nvPr>
        </p:nvSpPr>
        <p:spPr>
          <a:xfrm>
            <a:off x="569757" y="1329310"/>
            <a:ext cx="11237870" cy="4846279"/>
          </a:xfrm>
        </p:spPr>
        <p:txBody>
          <a:bodyPr vert="horz" wrap="square" lIns="0" tIns="0" rIns="0" bIns="0" rtlCol="0" anchor="t">
            <a:spAutoFit/>
          </a:bodyPr>
          <a:lstStyle/>
          <a:p>
            <a:r>
              <a:rPr lang="en-US"/>
              <a:t>Azure Functions </a:t>
            </a:r>
          </a:p>
          <a:p>
            <a:pPr lvl="1"/>
            <a:r>
              <a:rPr lang="en-US"/>
              <a:t>2.0 General Availability</a:t>
            </a:r>
            <a:endParaRPr lang="en-US">
              <a:cs typeface="Segoe UI"/>
            </a:endParaRPr>
          </a:p>
          <a:p>
            <a:pPr lvl="1"/>
            <a:r>
              <a:rPr lang="en-US"/>
              <a:t>Key Vault Secret Integration</a:t>
            </a:r>
            <a:endParaRPr lang="en-US">
              <a:cs typeface="Segoe UI"/>
            </a:endParaRPr>
          </a:p>
          <a:p>
            <a:pPr lvl="1"/>
            <a:r>
              <a:rPr lang="en-US"/>
              <a:t>Python private preview</a:t>
            </a:r>
            <a:endParaRPr lang="en-US">
              <a:cs typeface="Segoe UI"/>
            </a:endParaRPr>
          </a:p>
          <a:p>
            <a:pPr marL="233149" lvl="1" indent="0">
              <a:buNone/>
            </a:pPr>
            <a:endParaRPr lang="en-US"/>
          </a:p>
          <a:p>
            <a:r>
              <a:rPr lang="en-US"/>
              <a:t>Logic Apps</a:t>
            </a:r>
          </a:p>
          <a:p>
            <a:pPr lvl="1"/>
            <a:r>
              <a:rPr lang="en-US">
                <a:latin typeface="Segoe UI Semilight"/>
                <a:cs typeface="Segoe UI Semilight"/>
              </a:rPr>
              <a:t>Isolated Logic Apps (VNet) public preview</a:t>
            </a:r>
          </a:p>
          <a:p>
            <a:pPr lvl="1"/>
            <a:r>
              <a:rPr lang="en-US">
                <a:latin typeface="Segoe UI Semilight"/>
                <a:cs typeface="Segoe UI Semilight"/>
              </a:rPr>
              <a:t>Managed identities</a:t>
            </a:r>
          </a:p>
          <a:p>
            <a:pPr lvl="1"/>
            <a:r>
              <a:rPr lang="en-US">
                <a:latin typeface="Segoe UI Semilight"/>
                <a:cs typeface="Segoe UI Semilight"/>
              </a:rPr>
              <a:t>Smart designer features</a:t>
            </a:r>
          </a:p>
          <a:p>
            <a:pPr marL="0" indent="0">
              <a:buNone/>
            </a:pPr>
            <a:endParaRPr lang="en-US"/>
          </a:p>
        </p:txBody>
      </p:sp>
    </p:spTree>
    <p:extLst>
      <p:ext uri="{BB962C8B-B14F-4D97-AF65-F5344CB8AC3E}">
        <p14:creationId xmlns:p14="http://schemas.microsoft.com/office/powerpoint/2010/main" val="3701268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89EE-F6A8-49C4-9D38-A7E6750EFD96}"/>
              </a:ext>
            </a:extLst>
          </p:cNvPr>
          <p:cNvSpPr>
            <a:spLocks noGrp="1"/>
          </p:cNvSpPr>
          <p:nvPr>
            <p:ph type="title"/>
          </p:nvPr>
        </p:nvSpPr>
        <p:spPr/>
        <p:txBody>
          <a:bodyPr/>
          <a:lstStyle/>
          <a:p>
            <a:r>
              <a:rPr lang="en-US">
                <a:cs typeface="Segoe UI Semibold"/>
              </a:rPr>
              <a:t>Event Grid </a:t>
            </a:r>
            <a:r>
              <a:rPr lang="en-US" dirty="0">
                <a:cs typeface="Segoe UI Semibold"/>
              </a:rPr>
              <a:t>Roadmap</a:t>
            </a:r>
            <a:endParaRPr lang="en-US"/>
          </a:p>
        </p:txBody>
      </p:sp>
      <p:sp>
        <p:nvSpPr>
          <p:cNvPr id="3" name="Content Placeholder 2">
            <a:extLst>
              <a:ext uri="{FF2B5EF4-FFF2-40B4-BE49-F238E27FC236}">
                <a16:creationId xmlns:a16="http://schemas.microsoft.com/office/drawing/2014/main" id="{8AD6F494-041C-4236-8C45-738DB1FB7684}"/>
              </a:ext>
            </a:extLst>
          </p:cNvPr>
          <p:cNvSpPr>
            <a:spLocks noGrp="1"/>
          </p:cNvSpPr>
          <p:nvPr>
            <p:ph type="body" sz="quarter" idx="10"/>
          </p:nvPr>
        </p:nvSpPr>
        <p:spPr>
          <a:xfrm>
            <a:off x="596711" y="1466097"/>
            <a:ext cx="5315839" cy="5514971"/>
          </a:xfrm>
        </p:spPr>
        <p:txBody>
          <a:bodyPr/>
          <a:lstStyle/>
          <a:p>
            <a:r>
              <a:rPr lang="en-US" dirty="0"/>
              <a:t>Event Domains</a:t>
            </a:r>
          </a:p>
          <a:p>
            <a:r>
              <a:rPr lang="en-US" dirty="0"/>
              <a:t>Advanced Filters</a:t>
            </a:r>
          </a:p>
          <a:p>
            <a:pPr lvl="1"/>
            <a:r>
              <a:rPr lang="en-US" dirty="0"/>
              <a:t>String</a:t>
            </a:r>
          </a:p>
          <a:p>
            <a:pPr lvl="2"/>
            <a:r>
              <a:rPr lang="en-US" dirty="0"/>
              <a:t>In/Not in</a:t>
            </a:r>
          </a:p>
          <a:p>
            <a:pPr lvl="2"/>
            <a:r>
              <a:rPr lang="en-US" dirty="0"/>
              <a:t>Beings with/Ends with</a:t>
            </a:r>
          </a:p>
          <a:p>
            <a:pPr lvl="2"/>
            <a:r>
              <a:rPr lang="en-US" dirty="0"/>
              <a:t>Contains</a:t>
            </a:r>
          </a:p>
          <a:p>
            <a:pPr lvl="1"/>
            <a:r>
              <a:rPr lang="en-US" dirty="0"/>
              <a:t>Numerical</a:t>
            </a:r>
          </a:p>
          <a:p>
            <a:pPr lvl="2"/>
            <a:r>
              <a:rPr lang="en-US" dirty="0"/>
              <a:t>In/Not In</a:t>
            </a:r>
          </a:p>
          <a:p>
            <a:pPr lvl="2"/>
            <a:r>
              <a:rPr lang="en-US" dirty="0"/>
              <a:t>Greater than/Less than</a:t>
            </a:r>
          </a:p>
          <a:p>
            <a:pPr lvl="2"/>
            <a:r>
              <a:rPr lang="en-US" dirty="0"/>
              <a:t>Greater than or equal/Less than or equal</a:t>
            </a:r>
          </a:p>
          <a:p>
            <a:pPr lvl="1"/>
            <a:r>
              <a:rPr lang="en-US" dirty="0"/>
              <a:t>Boolean</a:t>
            </a:r>
          </a:p>
          <a:p>
            <a:endParaRPr lang="en-US"/>
          </a:p>
        </p:txBody>
      </p:sp>
      <p:sp>
        <p:nvSpPr>
          <p:cNvPr id="4" name="Text Placeholder 3">
            <a:extLst>
              <a:ext uri="{FF2B5EF4-FFF2-40B4-BE49-F238E27FC236}">
                <a16:creationId xmlns:a16="http://schemas.microsoft.com/office/drawing/2014/main" id="{F865B46B-4E3A-46FB-AD64-45B6D50499C0}"/>
              </a:ext>
            </a:extLst>
          </p:cNvPr>
          <p:cNvSpPr>
            <a:spLocks noGrp="1"/>
          </p:cNvSpPr>
          <p:nvPr>
            <p:ph type="body" sz="quarter" idx="11"/>
          </p:nvPr>
        </p:nvSpPr>
        <p:spPr>
          <a:xfrm>
            <a:off x="6675439" y="1212850"/>
            <a:ext cx="5486399" cy="3366819"/>
          </a:xfrm>
        </p:spPr>
        <p:txBody>
          <a:bodyPr/>
          <a:lstStyle/>
          <a:p>
            <a:r>
              <a:rPr lang="en-US" dirty="0"/>
              <a:t>Publishers</a:t>
            </a:r>
          </a:p>
          <a:p>
            <a:pPr lvl="1"/>
            <a:r>
              <a:rPr lang="en-US" dirty="0"/>
              <a:t>Compute</a:t>
            </a:r>
          </a:p>
          <a:p>
            <a:pPr lvl="1"/>
            <a:r>
              <a:rPr lang="en-US" dirty="0" err="1"/>
              <a:t>KeyVault</a:t>
            </a:r>
            <a:endParaRPr lang="en-US" dirty="0"/>
          </a:p>
          <a:p>
            <a:pPr lvl="1"/>
            <a:r>
              <a:rPr lang="en-US" dirty="0"/>
              <a:t>Azure Container Registry</a:t>
            </a:r>
          </a:p>
          <a:p>
            <a:pPr lvl="1"/>
            <a:r>
              <a:rPr lang="en-US" dirty="0"/>
              <a:t>Device Provisioning Service</a:t>
            </a:r>
          </a:p>
          <a:p>
            <a:pPr lvl="1"/>
            <a:r>
              <a:rPr lang="en-US" dirty="0"/>
              <a:t>Azure Data Lake Store</a:t>
            </a:r>
          </a:p>
          <a:p>
            <a:endParaRPr lang="en-US" dirty="0"/>
          </a:p>
        </p:txBody>
      </p:sp>
    </p:spTree>
    <p:extLst>
      <p:ext uri="{BB962C8B-B14F-4D97-AF65-F5344CB8AC3E}">
        <p14:creationId xmlns:p14="http://schemas.microsoft.com/office/powerpoint/2010/main" val="14704364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8D55-3FA7-4D44-9EFB-5B8E77EDFC57}"/>
              </a:ext>
            </a:extLst>
          </p:cNvPr>
          <p:cNvSpPr>
            <a:spLocks noGrp="1"/>
          </p:cNvSpPr>
          <p:nvPr>
            <p:ph type="title"/>
          </p:nvPr>
        </p:nvSpPr>
        <p:spPr/>
        <p:txBody>
          <a:bodyPr/>
          <a:lstStyle/>
          <a:p>
            <a:r>
              <a:rPr lang="en-US">
                <a:cs typeface="Segoe UI Semibold"/>
              </a:rPr>
              <a:t>Identity and Authentication</a:t>
            </a:r>
            <a:endParaRPr lang="en-US"/>
          </a:p>
        </p:txBody>
      </p:sp>
      <p:sp>
        <p:nvSpPr>
          <p:cNvPr id="3" name="Content Placeholder 2">
            <a:extLst>
              <a:ext uri="{FF2B5EF4-FFF2-40B4-BE49-F238E27FC236}">
                <a16:creationId xmlns:a16="http://schemas.microsoft.com/office/drawing/2014/main" id="{2E175971-3DCB-4FBA-8F49-23A025E62FBC}"/>
              </a:ext>
            </a:extLst>
          </p:cNvPr>
          <p:cNvSpPr>
            <a:spLocks noGrp="1"/>
          </p:cNvSpPr>
          <p:nvPr>
            <p:ph idx="1"/>
          </p:nvPr>
        </p:nvSpPr>
        <p:spPr>
          <a:xfrm>
            <a:off x="596711" y="1464080"/>
            <a:ext cx="11237870" cy="4080732"/>
          </a:xfrm>
        </p:spPr>
        <p:txBody>
          <a:bodyPr/>
          <a:lstStyle/>
          <a:p>
            <a:r>
              <a:rPr lang="en-US" sz="3570" dirty="0"/>
              <a:t>Azure Active Directory</a:t>
            </a:r>
          </a:p>
          <a:p>
            <a:pPr lvl="1"/>
            <a:r>
              <a:rPr lang="en-US" sz="2754" dirty="0"/>
              <a:t>Identity fabric of Azure Resources and Microsoft Graph Entities</a:t>
            </a:r>
          </a:p>
          <a:p>
            <a:pPr lvl="1"/>
            <a:r>
              <a:rPr lang="en-US" sz="2754" dirty="0"/>
              <a:t>Managed identity authentication</a:t>
            </a:r>
          </a:p>
          <a:p>
            <a:pPr lvl="1"/>
            <a:r>
              <a:rPr lang="en-US" sz="2754" dirty="0"/>
              <a:t>Service principal authentication</a:t>
            </a:r>
          </a:p>
          <a:p>
            <a:pPr lvl="1"/>
            <a:r>
              <a:rPr lang="en-US" sz="2754" dirty="0"/>
              <a:t>User-based authentication</a:t>
            </a:r>
          </a:p>
          <a:p>
            <a:r>
              <a:rPr lang="en-US" sz="3570" dirty="0"/>
              <a:t>Non-Azure AD</a:t>
            </a:r>
          </a:p>
          <a:p>
            <a:pPr lvl="1"/>
            <a:r>
              <a:rPr lang="en-US" sz="2754" dirty="0"/>
              <a:t>API Keys</a:t>
            </a:r>
          </a:p>
          <a:p>
            <a:pPr lvl="1"/>
            <a:r>
              <a:rPr lang="en-US" sz="2754" dirty="0"/>
              <a:t>Anonymous</a:t>
            </a:r>
          </a:p>
        </p:txBody>
      </p:sp>
    </p:spTree>
    <p:extLst>
      <p:ext uri="{BB962C8B-B14F-4D97-AF65-F5344CB8AC3E}">
        <p14:creationId xmlns:p14="http://schemas.microsoft.com/office/powerpoint/2010/main" val="193706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8FB4252-5614-49B9-885F-9BD01451F5A6}"/>
              </a:ext>
            </a:extLst>
          </p:cNvPr>
          <p:cNvGraphicFramePr>
            <a:graphicFrameLocks noGrp="1"/>
          </p:cNvGraphicFramePr>
          <p:nvPr>
            <p:extLst>
              <p:ext uri="{D42A27DB-BD31-4B8C-83A1-F6EECF244321}">
                <p14:modId xmlns:p14="http://schemas.microsoft.com/office/powerpoint/2010/main" val="2183028141"/>
              </p:ext>
            </p:extLst>
          </p:nvPr>
        </p:nvGraphicFramePr>
        <p:xfrm>
          <a:off x="457597" y="1275035"/>
          <a:ext cx="11449272" cy="5424216"/>
        </p:xfrm>
        <a:graphic>
          <a:graphicData uri="http://schemas.openxmlformats.org/drawingml/2006/table">
            <a:tbl>
              <a:tblPr firstRow="1" bandRow="1">
                <a:tableStyleId>{74C1A8A3-306A-4EB7-A6B1-4F7E0EB9C5D6}</a:tableStyleId>
              </a:tblPr>
              <a:tblGrid>
                <a:gridCol w="1728192">
                  <a:extLst>
                    <a:ext uri="{9D8B030D-6E8A-4147-A177-3AD203B41FA5}">
                      <a16:colId xmlns:a16="http://schemas.microsoft.com/office/drawing/2014/main" val="126867505"/>
                    </a:ext>
                  </a:extLst>
                </a:gridCol>
                <a:gridCol w="4824536">
                  <a:extLst>
                    <a:ext uri="{9D8B030D-6E8A-4147-A177-3AD203B41FA5}">
                      <a16:colId xmlns:a16="http://schemas.microsoft.com/office/drawing/2014/main" val="2286362253"/>
                    </a:ext>
                  </a:extLst>
                </a:gridCol>
                <a:gridCol w="4896544">
                  <a:extLst>
                    <a:ext uri="{9D8B030D-6E8A-4147-A177-3AD203B41FA5}">
                      <a16:colId xmlns:a16="http://schemas.microsoft.com/office/drawing/2014/main" val="3378958754"/>
                    </a:ext>
                  </a:extLst>
                </a:gridCol>
              </a:tblGrid>
              <a:tr h="774888">
                <a:tc>
                  <a:txBody>
                    <a:bodyPr/>
                    <a:lstStyle/>
                    <a:p>
                      <a:endParaRPr lang="en-GB">
                        <a:solidFill>
                          <a:schemeClr val="bg1"/>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r>
                        <a:rPr lang="en-GB"/>
                        <a:t>Functions as a Service</a:t>
                      </a:r>
                      <a:endParaRPr lang="en-GB">
                        <a:solidFill>
                          <a:schemeClr val="bg1"/>
                        </a:solidFill>
                      </a:endParaRPr>
                    </a:p>
                  </a:txBody>
                  <a:tcPr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r>
                        <a:rPr lang="en-GB"/>
                        <a:t>Containers as a Service</a:t>
                      </a:r>
                      <a:endParaRPr lang="en-GB">
                        <a:solidFill>
                          <a:schemeClr val="bg1"/>
                        </a:solidFill>
                      </a:endParaRPr>
                    </a:p>
                  </a:txBody>
                  <a:tcPr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476834416"/>
                  </a:ext>
                </a:extLst>
              </a:tr>
              <a:tr h="774888">
                <a:tc>
                  <a:txBody>
                    <a:bodyPr/>
                    <a:lstStyle/>
                    <a:p>
                      <a:endParaRPr lang="en-GB"/>
                    </a:p>
                  </a:txBody>
                  <a:tcPr anchor="ctr">
                    <a:lnL>
                      <a:noFill/>
                    </a:lnL>
                    <a:lnR>
                      <a:noFill/>
                    </a:lnR>
                    <a:lnT w="25400" cmpd="sng">
                      <a:noFill/>
                    </a:lnT>
                    <a:lnB>
                      <a:noFill/>
                    </a:lnB>
                    <a:lnTlToBr w="12700" cmpd="sng">
                      <a:noFill/>
                      <a:prstDash val="solid"/>
                    </a:lnTlToBr>
                    <a:lnBlToTr w="12700" cmpd="sng">
                      <a:noFill/>
                      <a:prstDash val="solid"/>
                    </a:lnBlToTr>
                  </a:tcPr>
                </a:tc>
                <a:tc>
                  <a:txBody>
                    <a:bodyPr/>
                    <a:lstStyle/>
                    <a:p>
                      <a:r>
                        <a:rPr lang="en-GB"/>
                        <a:t>Azure Functions</a:t>
                      </a:r>
                    </a:p>
                  </a:txBody>
                  <a:tcPr anchor="ctr">
                    <a:lnL>
                      <a:noFill/>
                    </a:lnL>
                    <a:lnR>
                      <a:noFill/>
                    </a:lnR>
                    <a:lnT w="25400" cmpd="sng">
                      <a:noFill/>
                    </a:lnT>
                    <a:lnB>
                      <a:noFill/>
                    </a:lnB>
                    <a:lnTlToBr w="12700" cmpd="sng">
                      <a:noFill/>
                      <a:prstDash val="solid"/>
                    </a:lnTlToBr>
                    <a:lnBlToTr w="12700" cmpd="sng">
                      <a:noFill/>
                      <a:prstDash val="solid"/>
                    </a:lnBlToTr>
                  </a:tcPr>
                </a:tc>
                <a:tc>
                  <a:txBody>
                    <a:bodyPr/>
                    <a:lstStyle/>
                    <a:p>
                      <a:r>
                        <a:rPr lang="en-GB"/>
                        <a:t>Azure Container Instances</a:t>
                      </a:r>
                    </a:p>
                  </a:txBody>
                  <a:tcPr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8898716"/>
                  </a:ext>
                </a:extLst>
              </a:tr>
              <a:tr h="774888">
                <a:tc>
                  <a:txBody>
                    <a:bodyPr/>
                    <a:lstStyle/>
                    <a:p>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GB"/>
                        <a:t>AWS Lambda</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GB"/>
                        <a:t>AWS Fargate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88067472"/>
                  </a:ext>
                </a:extLst>
              </a:tr>
              <a:tr h="774888">
                <a:tc>
                  <a:txBody>
                    <a:bodyPr/>
                    <a:lstStyle/>
                    <a:p>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GB"/>
                        <a:t>Cloud Functions</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GB"/>
                        <a:t>N/A</a:t>
                      </a:r>
                      <a:endParaRPr lang="en-GB">
                        <a:solidFill>
                          <a:schemeClr val="tx1">
                            <a:lumMod val="60000"/>
                            <a:lumOff val="40000"/>
                          </a:schemeClr>
                        </a:solidFill>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60094992"/>
                  </a:ext>
                </a:extLst>
              </a:tr>
              <a:tr h="774888">
                <a:tc>
                  <a:txBody>
                    <a:bodyPr/>
                    <a:lstStyle/>
                    <a:p>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GB"/>
                        <a:t>Cloud Functions (based on </a:t>
                      </a:r>
                      <a:r>
                        <a:rPr lang="en-GB" err="1"/>
                        <a:t>OpenWhisk</a:t>
                      </a:r>
                      <a:r>
                        <a:rPr lang="en-GB"/>
                        <a:t>)</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GB"/>
                        <a:t>N/A</a:t>
                      </a:r>
                      <a:endParaRPr lang="en-GB">
                        <a:solidFill>
                          <a:schemeClr val="tx1">
                            <a:lumMod val="60000"/>
                            <a:lumOff val="40000"/>
                          </a:schemeClr>
                        </a:solidFill>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01916313"/>
                  </a:ext>
                </a:extLst>
              </a:tr>
              <a:tr h="774888">
                <a:tc>
                  <a:txBody>
                    <a:bodyPr/>
                    <a:lstStyle/>
                    <a:p>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GB" err="1"/>
                        <a:t>Fn</a:t>
                      </a: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GB"/>
                        <a:t>N/A</a:t>
                      </a:r>
                      <a:endParaRPr lang="en-GB">
                        <a:solidFill>
                          <a:schemeClr val="tx1">
                            <a:lumMod val="60000"/>
                            <a:lumOff val="40000"/>
                          </a:schemeClr>
                        </a:solidFill>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8882081"/>
                  </a:ext>
                </a:extLst>
              </a:tr>
              <a:tr h="774888">
                <a:tc>
                  <a:txBody>
                    <a:bodyPr/>
                    <a:lstStyle/>
                    <a:p>
                      <a:r>
                        <a:rPr lang="en-GB"/>
                        <a:t>Others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r>
                        <a:rPr lang="en-GB" err="1"/>
                        <a:t>OpenWhisk</a:t>
                      </a:r>
                      <a:r>
                        <a:rPr lang="en-GB"/>
                        <a:t>, </a:t>
                      </a:r>
                      <a:r>
                        <a:rPr lang="en-GB" err="1"/>
                        <a:t>OpenFaas</a:t>
                      </a:r>
                      <a:r>
                        <a:rPr lang="en-GB"/>
                        <a:t> and many others.</a:t>
                      </a:r>
                    </a:p>
                  </a:txBody>
                  <a:tcPr anchor="ctr">
                    <a:lnL>
                      <a:noFill/>
                    </a:lnL>
                    <a:lnR>
                      <a:noFill/>
                    </a:lnR>
                    <a:lnT>
                      <a:noFill/>
                    </a:lnT>
                    <a:lnB w="25400" cmpd="sng">
                      <a:noFill/>
                    </a:lnB>
                    <a:lnTlToBr w="12700" cmpd="sng">
                      <a:noFill/>
                      <a:prstDash val="solid"/>
                    </a:lnTlToBr>
                    <a:lnBlToTr w="12700" cmpd="sng">
                      <a:noFill/>
                      <a:prstDash val="solid"/>
                    </a:lnBlToTr>
                  </a:tcPr>
                </a:tc>
                <a:tc>
                  <a:txBody>
                    <a:bodyPr/>
                    <a:lstStyle/>
                    <a:p>
                      <a:r>
                        <a:rPr lang="en-GB"/>
                        <a:t>N/A</a:t>
                      </a:r>
                      <a:endParaRPr lang="en-GB">
                        <a:solidFill>
                          <a:schemeClr val="tx1">
                            <a:lumMod val="60000"/>
                            <a:lumOff val="40000"/>
                          </a:schemeClr>
                        </a:solidFill>
                      </a:endParaRPr>
                    </a:p>
                  </a:txBody>
                  <a:tcPr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688902871"/>
                  </a:ext>
                </a:extLst>
              </a:tr>
            </a:tbl>
          </a:graphicData>
        </a:graphic>
      </p:graphicFrame>
      <p:sp>
        <p:nvSpPr>
          <p:cNvPr id="4" name="Title 3">
            <a:extLst>
              <a:ext uri="{FF2B5EF4-FFF2-40B4-BE49-F238E27FC236}">
                <a16:creationId xmlns:a16="http://schemas.microsoft.com/office/drawing/2014/main" id="{847BEB81-4D24-4A7F-80B3-57C56648FE79}"/>
              </a:ext>
            </a:extLst>
          </p:cNvPr>
          <p:cNvSpPr>
            <a:spLocks noGrp="1"/>
          </p:cNvSpPr>
          <p:nvPr>
            <p:ph type="title"/>
          </p:nvPr>
        </p:nvSpPr>
        <p:spPr>
          <a:xfrm>
            <a:off x="274639" y="198722"/>
            <a:ext cx="11889564" cy="917575"/>
          </a:xfrm>
        </p:spPr>
        <p:txBody>
          <a:bodyPr/>
          <a:lstStyle/>
          <a:p>
            <a:r>
              <a:rPr lang="en-GB" sz="4700" err="1"/>
              <a:t>Serverless</a:t>
            </a:r>
            <a:r>
              <a:rPr lang="en-GB" sz="4700"/>
              <a:t> competitive landscape</a:t>
            </a:r>
          </a:p>
        </p:txBody>
      </p:sp>
      <p:pic>
        <p:nvPicPr>
          <p:cNvPr id="24" name="Picture 23" descr="A picture containing building&#10;&#10;Description generated with high confidence">
            <a:extLst>
              <a:ext uri="{FF2B5EF4-FFF2-40B4-BE49-F238E27FC236}">
                <a16:creationId xmlns:a16="http://schemas.microsoft.com/office/drawing/2014/main" id="{0125F80F-9C2F-4F66-AEC0-40161F84043A}"/>
              </a:ext>
            </a:extLst>
          </p:cNvPr>
          <p:cNvPicPr>
            <a:picLocks noChangeAspect="1"/>
          </p:cNvPicPr>
          <p:nvPr/>
        </p:nvPicPr>
        <p:blipFill>
          <a:blip r:embed="rId3"/>
          <a:stretch>
            <a:fillRect/>
          </a:stretch>
        </p:blipFill>
        <p:spPr>
          <a:xfrm>
            <a:off x="728899" y="4519086"/>
            <a:ext cx="1107663" cy="482370"/>
          </a:xfrm>
          <a:prstGeom prst="rect">
            <a:avLst/>
          </a:prstGeom>
        </p:spPr>
      </p:pic>
      <p:pic>
        <p:nvPicPr>
          <p:cNvPr id="36" name="Picture 35">
            <a:extLst>
              <a:ext uri="{FF2B5EF4-FFF2-40B4-BE49-F238E27FC236}">
                <a16:creationId xmlns:a16="http://schemas.microsoft.com/office/drawing/2014/main" id="{6A0CD384-DF91-40C0-A1D8-7CCD6E5C5DE2}"/>
              </a:ext>
            </a:extLst>
          </p:cNvPr>
          <p:cNvPicPr>
            <a:picLocks noChangeAspect="1"/>
          </p:cNvPicPr>
          <p:nvPr/>
        </p:nvPicPr>
        <p:blipFill rotWithShape="1">
          <a:blip r:embed="rId4"/>
          <a:srcRect t="39442" b="35558"/>
          <a:stretch/>
        </p:blipFill>
        <p:spPr>
          <a:xfrm>
            <a:off x="529606" y="5431457"/>
            <a:ext cx="1622506" cy="270503"/>
          </a:xfrm>
          <a:prstGeom prst="rect">
            <a:avLst/>
          </a:prstGeom>
        </p:spPr>
      </p:pic>
      <p:pic>
        <p:nvPicPr>
          <p:cNvPr id="5" name="Picture 4">
            <a:extLst>
              <a:ext uri="{FF2B5EF4-FFF2-40B4-BE49-F238E27FC236}">
                <a16:creationId xmlns:a16="http://schemas.microsoft.com/office/drawing/2014/main" id="{64397530-CDAC-4ADE-B636-F23DA9979124}"/>
              </a:ext>
            </a:extLst>
          </p:cNvPr>
          <p:cNvPicPr>
            <a:picLocks noChangeAspect="1"/>
          </p:cNvPicPr>
          <p:nvPr/>
        </p:nvPicPr>
        <p:blipFill>
          <a:blip r:embed="rId5"/>
          <a:stretch>
            <a:fillRect/>
          </a:stretch>
        </p:blipFill>
        <p:spPr>
          <a:xfrm>
            <a:off x="385589" y="1992599"/>
            <a:ext cx="1911150" cy="856591"/>
          </a:xfrm>
          <a:prstGeom prst="rect">
            <a:avLst/>
          </a:prstGeom>
        </p:spPr>
      </p:pic>
      <p:pic>
        <p:nvPicPr>
          <p:cNvPr id="7" name="Picture 6">
            <a:extLst>
              <a:ext uri="{FF2B5EF4-FFF2-40B4-BE49-F238E27FC236}">
                <a16:creationId xmlns:a16="http://schemas.microsoft.com/office/drawing/2014/main" id="{49D25AA5-C0AA-420C-ABC5-425B69D076DE}"/>
              </a:ext>
            </a:extLst>
          </p:cNvPr>
          <p:cNvPicPr>
            <a:picLocks noChangeAspect="1"/>
          </p:cNvPicPr>
          <p:nvPr/>
        </p:nvPicPr>
        <p:blipFill rotWithShape="1">
          <a:blip r:embed="rId6"/>
          <a:srcRect t="36617" b="32499"/>
          <a:stretch/>
        </p:blipFill>
        <p:spPr>
          <a:xfrm>
            <a:off x="745629" y="3052056"/>
            <a:ext cx="1152128" cy="397904"/>
          </a:xfrm>
          <a:prstGeom prst="rect">
            <a:avLst/>
          </a:prstGeom>
        </p:spPr>
      </p:pic>
      <p:pic>
        <p:nvPicPr>
          <p:cNvPr id="9" name="Picture 8" descr="A picture containing text&#10;&#10;Description generated with high confidence">
            <a:extLst>
              <a:ext uri="{FF2B5EF4-FFF2-40B4-BE49-F238E27FC236}">
                <a16:creationId xmlns:a16="http://schemas.microsoft.com/office/drawing/2014/main" id="{382CC08F-5710-4B64-A0F6-2ED2572D066E}"/>
              </a:ext>
            </a:extLst>
          </p:cNvPr>
          <p:cNvPicPr>
            <a:picLocks noChangeAspect="1"/>
          </p:cNvPicPr>
          <p:nvPr/>
        </p:nvPicPr>
        <p:blipFill>
          <a:blip r:embed="rId7"/>
          <a:stretch>
            <a:fillRect/>
          </a:stretch>
        </p:blipFill>
        <p:spPr>
          <a:xfrm>
            <a:off x="740009" y="3783828"/>
            <a:ext cx="1096553" cy="365582"/>
          </a:xfrm>
          <a:prstGeom prst="rect">
            <a:avLst/>
          </a:prstGeom>
        </p:spPr>
      </p:pic>
    </p:spTree>
    <p:extLst>
      <p:ext uri="{BB962C8B-B14F-4D97-AF65-F5344CB8AC3E}">
        <p14:creationId xmlns:p14="http://schemas.microsoft.com/office/powerpoint/2010/main" val="616008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0380-32C0-44D0-8C95-203536E5E36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4363087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93C1-9518-4761-B32F-0B283E2F5470}"/>
              </a:ext>
            </a:extLst>
          </p:cNvPr>
          <p:cNvSpPr>
            <a:spLocks noGrp="1"/>
          </p:cNvSpPr>
          <p:nvPr>
            <p:ph type="title"/>
          </p:nvPr>
        </p:nvSpPr>
        <p:spPr/>
        <p:txBody>
          <a:bodyPr/>
          <a:lstStyle/>
          <a:p>
            <a:r>
              <a:rPr lang="en-US" dirty="0"/>
              <a:t>Demo </a:t>
            </a:r>
          </a:p>
        </p:txBody>
      </p:sp>
      <p:pic>
        <p:nvPicPr>
          <p:cNvPr id="3" name="Picture 2">
            <a:extLst>
              <a:ext uri="{FF2B5EF4-FFF2-40B4-BE49-F238E27FC236}">
                <a16:creationId xmlns:a16="http://schemas.microsoft.com/office/drawing/2014/main" id="{D659529B-FCA0-4D21-A898-8FAC4C77ED1D}"/>
              </a:ext>
            </a:extLst>
          </p:cNvPr>
          <p:cNvPicPr>
            <a:picLocks noChangeAspect="1"/>
          </p:cNvPicPr>
          <p:nvPr/>
        </p:nvPicPr>
        <p:blipFill>
          <a:blip r:embed="rId3"/>
          <a:stretch>
            <a:fillRect/>
          </a:stretch>
        </p:blipFill>
        <p:spPr>
          <a:xfrm>
            <a:off x="1669311" y="1090395"/>
            <a:ext cx="8206525" cy="5447964"/>
          </a:xfrm>
          <a:prstGeom prst="rect">
            <a:avLst/>
          </a:prstGeom>
        </p:spPr>
      </p:pic>
    </p:spTree>
    <p:extLst>
      <p:ext uri="{BB962C8B-B14F-4D97-AF65-F5344CB8AC3E}">
        <p14:creationId xmlns:p14="http://schemas.microsoft.com/office/powerpoint/2010/main" val="3424273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150122" y="-2426"/>
            <a:ext cx="12112230" cy="471558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Platform Services</a:t>
            </a:r>
          </a:p>
        </p:txBody>
      </p:sp>
      <p:sp>
        <p:nvSpPr>
          <p:cNvPr id="87" name="Rectangle 86"/>
          <p:cNvSpPr/>
          <p:nvPr/>
        </p:nvSpPr>
        <p:spPr bwMode="auto">
          <a:xfrm>
            <a:off x="5632" y="4603213"/>
            <a:ext cx="12432948" cy="24200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Infrastructure Services</a:t>
            </a:r>
          </a:p>
        </p:txBody>
      </p:sp>
      <p:sp>
        <p:nvSpPr>
          <p:cNvPr id="31" name="Rectangle 30"/>
          <p:cNvSpPr/>
          <p:nvPr/>
        </p:nvSpPr>
        <p:spPr bwMode="auto">
          <a:xfrm>
            <a:off x="132869" y="4944027"/>
            <a:ext cx="2628425" cy="78917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91427"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Compute</a:t>
            </a:r>
          </a:p>
        </p:txBody>
      </p:sp>
      <p:sp>
        <p:nvSpPr>
          <p:cNvPr id="32" name="Rectangle 31"/>
          <p:cNvSpPr/>
          <p:nvPr/>
        </p:nvSpPr>
        <p:spPr bwMode="auto">
          <a:xfrm>
            <a:off x="2942460" y="4944027"/>
            <a:ext cx="2891302" cy="78958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91427"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Storage</a:t>
            </a:r>
          </a:p>
        </p:txBody>
      </p:sp>
      <p:sp>
        <p:nvSpPr>
          <p:cNvPr id="56" name="Rectangle 55"/>
          <p:cNvSpPr/>
          <p:nvPr/>
        </p:nvSpPr>
        <p:spPr bwMode="auto">
          <a:xfrm>
            <a:off x="-137540" y="5862304"/>
            <a:ext cx="12638335" cy="1097104"/>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Datacenter Infrastructure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64499" y="6305503"/>
            <a:ext cx="780068" cy="780068"/>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9578" y="6305503"/>
            <a:ext cx="780068" cy="780068"/>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4659" y="6305503"/>
            <a:ext cx="780068" cy="780068"/>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5079" y="6305503"/>
            <a:ext cx="780068" cy="780068"/>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80159" y="6305503"/>
            <a:ext cx="780068" cy="780068"/>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5240" y="6305503"/>
            <a:ext cx="780068" cy="780068"/>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90321" y="6305503"/>
            <a:ext cx="780068" cy="780068"/>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5401" y="6305503"/>
            <a:ext cx="780068" cy="780068"/>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00483" y="6305503"/>
            <a:ext cx="780068" cy="780068"/>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5562" y="6305503"/>
            <a:ext cx="780068" cy="780068"/>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10643" y="6305503"/>
            <a:ext cx="780068" cy="780068"/>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5723" y="6305503"/>
            <a:ext cx="780068" cy="780068"/>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20805" y="6305503"/>
            <a:ext cx="780068" cy="780068"/>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5885" y="6305503"/>
            <a:ext cx="780068" cy="780068"/>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5664" y="6305503"/>
            <a:ext cx="780068" cy="780068"/>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9417" y="6305503"/>
            <a:ext cx="780068" cy="780068"/>
          </a:xfrm>
          <a:prstGeom prst="rect">
            <a:avLst/>
          </a:prstGeom>
        </p:spPr>
      </p:pic>
      <p:sp>
        <p:nvSpPr>
          <p:cNvPr id="41" name="Rectangle 40"/>
          <p:cNvSpPr/>
          <p:nvPr/>
        </p:nvSpPr>
        <p:spPr bwMode="auto">
          <a:xfrm>
            <a:off x="4426239" y="437341"/>
            <a:ext cx="2192515" cy="2184345"/>
          </a:xfrm>
          <a:prstGeom prst="rect">
            <a:avLst/>
          </a:prstGeom>
          <a:solidFill>
            <a:schemeClr val="bg1">
              <a:alpha val="15000"/>
            </a:schemeClr>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Application Platform</a:t>
            </a:r>
          </a:p>
        </p:txBody>
      </p:sp>
      <p:grpSp>
        <p:nvGrpSpPr>
          <p:cNvPr id="137" name="Group 136"/>
          <p:cNvGrpSpPr/>
          <p:nvPr/>
        </p:nvGrpSpPr>
        <p:grpSpPr>
          <a:xfrm>
            <a:off x="4691345" y="933122"/>
            <a:ext cx="1008256" cy="31688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Web</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Apps</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3858" y="898147"/>
            <a:ext cx="1015746" cy="291011"/>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40187" y="1455221"/>
            <a:ext cx="1018038" cy="294722"/>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12284" y="1918561"/>
            <a:ext cx="1003276" cy="328023"/>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Notification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42021" y="209806"/>
            <a:ext cx="1569493" cy="4605113"/>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Hybrid</a:t>
            </a:r>
          </a:p>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2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Cloud</a:t>
            </a:r>
          </a:p>
        </p:txBody>
      </p:sp>
      <p:sp>
        <p:nvSpPr>
          <p:cNvPr id="206" name="TextBox 205"/>
          <p:cNvSpPr txBox="1"/>
          <p:nvPr/>
        </p:nvSpPr>
        <p:spPr>
          <a:xfrm>
            <a:off x="11046930" y="2324731"/>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9467" y="2268331"/>
            <a:ext cx="296324" cy="296324"/>
          </a:xfrm>
          <a:prstGeom prst="rect">
            <a:avLst/>
          </a:prstGeom>
        </p:spPr>
      </p:pic>
      <p:sp>
        <p:nvSpPr>
          <p:cNvPr id="208" name="TextBox 207"/>
          <p:cNvSpPr txBox="1"/>
          <p:nvPr/>
        </p:nvSpPr>
        <p:spPr>
          <a:xfrm>
            <a:off x="11055537" y="4332197"/>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StorSimple</a:t>
            </a:r>
            <a:endPar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endParaRP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9046" y="4302283"/>
            <a:ext cx="286746" cy="286746"/>
          </a:xfrm>
          <a:prstGeom prst="rect">
            <a:avLst/>
          </a:prstGeom>
        </p:spPr>
      </p:pic>
      <p:sp>
        <p:nvSpPr>
          <p:cNvPr id="210" name="TextBox 209"/>
          <p:cNvSpPr txBox="1"/>
          <p:nvPr/>
        </p:nvSpPr>
        <p:spPr>
          <a:xfrm>
            <a:off x="11062656" y="3842012"/>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Azure Site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8631" y="3797568"/>
            <a:ext cx="285761" cy="285761"/>
          </a:xfrm>
          <a:prstGeom prst="rect">
            <a:avLst/>
          </a:prstGeom>
        </p:spPr>
      </p:pic>
      <p:sp>
        <p:nvSpPr>
          <p:cNvPr id="212" name="TextBox 211"/>
          <p:cNvSpPr txBox="1"/>
          <p:nvPr/>
        </p:nvSpPr>
        <p:spPr>
          <a:xfrm>
            <a:off x="11047416" y="3372205"/>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9690" y="3352153"/>
            <a:ext cx="286671" cy="286671"/>
          </a:xfrm>
          <a:prstGeom prst="rect">
            <a:avLst/>
          </a:prstGeom>
        </p:spPr>
      </p:pic>
      <p:sp>
        <p:nvSpPr>
          <p:cNvPr id="33" name="Rectangle 32"/>
          <p:cNvSpPr/>
          <p:nvPr/>
        </p:nvSpPr>
        <p:spPr bwMode="auto">
          <a:xfrm>
            <a:off x="6014927" y="4943617"/>
            <a:ext cx="6289964" cy="78958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91427"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Networking</a:t>
            </a:r>
          </a:p>
        </p:txBody>
      </p:sp>
      <p:sp>
        <p:nvSpPr>
          <p:cNvPr id="37" name="Rectangle 36"/>
          <p:cNvSpPr/>
          <p:nvPr/>
        </p:nvSpPr>
        <p:spPr bwMode="auto">
          <a:xfrm>
            <a:off x="6745991" y="437340"/>
            <a:ext cx="3538734" cy="1335369"/>
          </a:xfrm>
          <a:prstGeom prst="rect">
            <a:avLst/>
          </a:prstGeom>
          <a:solidFill>
            <a:schemeClr val="bg1">
              <a:alpha val="15000"/>
            </a:schemeClr>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a:t>
            </a:r>
          </a:p>
        </p:txBody>
      </p:sp>
      <p:grpSp>
        <p:nvGrpSpPr>
          <p:cNvPr id="388" name="Group 387"/>
          <p:cNvGrpSpPr/>
          <p:nvPr/>
        </p:nvGrpSpPr>
        <p:grpSpPr>
          <a:xfrm>
            <a:off x="6926849" y="794809"/>
            <a:ext cx="1052024" cy="324095"/>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SQL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8181" y="834705"/>
            <a:ext cx="992770" cy="3524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8524" y="1319373"/>
            <a:ext cx="1011477" cy="31874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Redis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62279" y="1424464"/>
            <a:ext cx="1011274" cy="324597"/>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Azure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Search</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9696" y="1317062"/>
            <a:ext cx="1036984" cy="31847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Storage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31673" y="832060"/>
            <a:ext cx="773142" cy="3539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SQL Data</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Warehouse</a:t>
              </a:r>
            </a:p>
          </p:txBody>
        </p:sp>
      </p:grpSp>
      <p:sp>
        <p:nvSpPr>
          <p:cNvPr id="9" name="Freeform 8"/>
          <p:cNvSpPr/>
          <p:nvPr/>
        </p:nvSpPr>
        <p:spPr bwMode="auto">
          <a:xfrm>
            <a:off x="11188562" y="2734323"/>
            <a:ext cx="69037" cy="3871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7" name="TextBox 196"/>
          <p:cNvSpPr txBox="1"/>
          <p:nvPr/>
        </p:nvSpPr>
        <p:spPr>
          <a:xfrm>
            <a:off x="11064268" y="794416"/>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Azure AD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Health Monitoring</a:t>
            </a:r>
          </a:p>
        </p:txBody>
      </p:sp>
      <p:grpSp>
        <p:nvGrpSpPr>
          <p:cNvPr id="229" name="Group 228"/>
          <p:cNvGrpSpPr/>
          <p:nvPr/>
        </p:nvGrpSpPr>
        <p:grpSpPr>
          <a:xfrm>
            <a:off x="10703094" y="780390"/>
            <a:ext cx="310517" cy="667651"/>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5780" y="5244232"/>
            <a:ext cx="843323" cy="3460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5503" y="5264866"/>
            <a:ext cx="267626" cy="267626"/>
          </a:xfrm>
          <a:prstGeom prst="rect">
            <a:avLst/>
          </a:prstGeom>
          <a:noFill/>
        </p:spPr>
      </p:pic>
      <p:sp>
        <p:nvSpPr>
          <p:cNvPr id="27" name="Rectangle 26"/>
          <p:cNvSpPr/>
          <p:nvPr/>
        </p:nvSpPr>
        <p:spPr bwMode="auto">
          <a:xfrm>
            <a:off x="8565312" y="5288278"/>
            <a:ext cx="925248"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18283" rIns="0" bIns="91414"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anose="020B0502040204020203" pitchFamily="34" charset="0"/>
              </a:rPr>
              <a:t>Express</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anose="020B0502040204020203"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7536" y="5272835"/>
            <a:ext cx="251690" cy="251690"/>
          </a:xfrm>
          <a:prstGeom prst="rect">
            <a:avLst/>
          </a:prstGeom>
          <a:noFill/>
        </p:spPr>
      </p:pic>
      <p:sp>
        <p:nvSpPr>
          <p:cNvPr id="25" name="Rectangle 24"/>
          <p:cNvSpPr/>
          <p:nvPr/>
        </p:nvSpPr>
        <p:spPr bwMode="auto">
          <a:xfrm>
            <a:off x="3025885" y="5297486"/>
            <a:ext cx="569681" cy="36332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7540" y="5284217"/>
            <a:ext cx="247099" cy="247100"/>
          </a:xfrm>
          <a:prstGeom prst="rect">
            <a:avLst/>
          </a:prstGeom>
          <a:noFill/>
        </p:spPr>
      </p:pic>
      <p:sp>
        <p:nvSpPr>
          <p:cNvPr id="26" name="Rectangle 25"/>
          <p:cNvSpPr/>
          <p:nvPr/>
        </p:nvSpPr>
        <p:spPr bwMode="auto">
          <a:xfrm>
            <a:off x="4535590" y="5302409"/>
            <a:ext cx="570927" cy="36332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6867" y="5289141"/>
            <a:ext cx="247099" cy="247100"/>
          </a:xfrm>
          <a:prstGeom prst="rect">
            <a:avLst/>
          </a:prstGeom>
          <a:noFill/>
        </p:spPr>
      </p:pic>
      <p:sp>
        <p:nvSpPr>
          <p:cNvPr id="61" name="Rectangle 60"/>
          <p:cNvSpPr/>
          <p:nvPr/>
        </p:nvSpPr>
        <p:spPr bwMode="auto">
          <a:xfrm>
            <a:off x="5180423" y="5297484"/>
            <a:ext cx="615256" cy="36332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4098" y="5284217"/>
            <a:ext cx="247099" cy="247100"/>
          </a:xfrm>
          <a:prstGeom prst="rect">
            <a:avLst/>
          </a:prstGeom>
          <a:noFill/>
        </p:spPr>
      </p:pic>
      <p:sp>
        <p:nvSpPr>
          <p:cNvPr id="43" name="Rectangle 42"/>
          <p:cNvSpPr/>
          <p:nvPr/>
        </p:nvSpPr>
        <p:spPr bwMode="auto">
          <a:xfrm>
            <a:off x="278781" y="5309310"/>
            <a:ext cx="1149460" cy="35596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5262" y="5294273"/>
            <a:ext cx="261507" cy="261508"/>
          </a:xfrm>
          <a:prstGeom prst="rect">
            <a:avLst/>
          </a:prstGeom>
          <a:noFill/>
          <a:ln>
            <a:noFill/>
          </a:ln>
        </p:spPr>
      </p:pic>
      <p:sp>
        <p:nvSpPr>
          <p:cNvPr id="236" name="TextBox 235"/>
          <p:cNvSpPr txBox="1"/>
          <p:nvPr/>
        </p:nvSpPr>
        <p:spPr>
          <a:xfrm>
            <a:off x="11064268" y="1245902"/>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AD Privileged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Identity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7450" y="1267461"/>
            <a:ext cx="245387" cy="317835"/>
          </a:xfrm>
          <a:prstGeom prst="rect">
            <a:avLst/>
          </a:prstGeom>
        </p:spPr>
      </p:pic>
      <p:sp>
        <p:nvSpPr>
          <p:cNvPr id="28" name="Rectangle 27"/>
          <p:cNvSpPr/>
          <p:nvPr/>
        </p:nvSpPr>
        <p:spPr bwMode="auto">
          <a:xfrm>
            <a:off x="9498131" y="5243899"/>
            <a:ext cx="921381"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5923" y="5293647"/>
            <a:ext cx="210067" cy="210067"/>
          </a:xfrm>
          <a:prstGeom prst="rect">
            <a:avLst/>
          </a:prstGeom>
          <a:noFill/>
        </p:spPr>
      </p:pic>
      <p:sp>
        <p:nvSpPr>
          <p:cNvPr id="247" name="Rectangle 246"/>
          <p:cNvSpPr/>
          <p:nvPr/>
        </p:nvSpPr>
        <p:spPr bwMode="auto">
          <a:xfrm>
            <a:off x="11374949" y="5243899"/>
            <a:ext cx="870151"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3656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anose="020B0502040204020203" pitchFamily="34" charset="0"/>
              </a:rPr>
              <a:t>App</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anose="020B0502040204020203" pitchFamily="34" charset="0"/>
              </a:rPr>
              <a:t>Gateway</a:t>
            </a:r>
          </a:p>
        </p:txBody>
      </p:sp>
      <p:sp>
        <p:nvSpPr>
          <p:cNvPr id="327" name="Freeform 326"/>
          <p:cNvSpPr/>
          <p:nvPr/>
        </p:nvSpPr>
        <p:spPr bwMode="auto">
          <a:xfrm rot="2700000">
            <a:off x="11425093" y="5304663"/>
            <a:ext cx="188035" cy="18803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9" name="TextBox 328"/>
          <p:cNvSpPr txBox="1"/>
          <p:nvPr/>
        </p:nvSpPr>
        <p:spPr>
          <a:xfrm>
            <a:off x="11059055" y="2809744"/>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Operational</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700987" y="2764450"/>
            <a:ext cx="280151" cy="280152"/>
          </a:xfrm>
          <a:prstGeom prst="rect">
            <a:avLst/>
          </a:prstGeom>
        </p:spPr>
      </p:pic>
      <p:sp>
        <p:nvSpPr>
          <p:cNvPr id="35" name="Rectangle 34"/>
          <p:cNvSpPr/>
          <p:nvPr/>
        </p:nvSpPr>
        <p:spPr bwMode="auto">
          <a:xfrm>
            <a:off x="2023812" y="2828932"/>
            <a:ext cx="2289025" cy="1657727"/>
          </a:xfrm>
          <a:prstGeom prst="rect">
            <a:avLst/>
          </a:prstGeom>
          <a:solidFill>
            <a:schemeClr val="bg1">
              <a:alpha val="15000"/>
            </a:schemeClr>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Compute Services</a:t>
            </a:r>
          </a:p>
        </p:txBody>
      </p:sp>
      <p:grpSp>
        <p:nvGrpSpPr>
          <p:cNvPr id="344" name="Group 343"/>
          <p:cNvGrpSpPr/>
          <p:nvPr/>
        </p:nvGrpSpPr>
        <p:grpSpPr>
          <a:xfrm>
            <a:off x="5596115" y="1437761"/>
            <a:ext cx="1001080" cy="337918"/>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Cloud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63378" y="3733776"/>
            <a:ext cx="1007455" cy="319962"/>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91124" y="3736553"/>
            <a:ext cx="1044753" cy="363323"/>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5535" y="1952000"/>
            <a:ext cx="658969" cy="301021"/>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Service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Fabric</a:t>
            </a:r>
          </a:p>
        </p:txBody>
      </p:sp>
      <p:sp>
        <p:nvSpPr>
          <p:cNvPr id="360" name="Freeform 359"/>
          <p:cNvSpPr/>
          <p:nvPr/>
        </p:nvSpPr>
        <p:spPr bwMode="auto">
          <a:xfrm>
            <a:off x="4743580" y="1935817"/>
            <a:ext cx="282361" cy="271386"/>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Rectangle 41"/>
          <p:cNvSpPr/>
          <p:nvPr/>
        </p:nvSpPr>
        <p:spPr bwMode="auto">
          <a:xfrm>
            <a:off x="4426126" y="2731226"/>
            <a:ext cx="2189434" cy="1762718"/>
          </a:xfrm>
          <a:prstGeom prst="rect">
            <a:avLst/>
          </a:prstGeom>
          <a:solidFill>
            <a:schemeClr val="bg1">
              <a:alpha val="15000"/>
            </a:schemeClr>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Developer Services</a:t>
            </a:r>
          </a:p>
        </p:txBody>
      </p:sp>
      <p:grpSp>
        <p:nvGrpSpPr>
          <p:cNvPr id="144" name="Group 143"/>
          <p:cNvGrpSpPr/>
          <p:nvPr/>
        </p:nvGrpSpPr>
        <p:grpSpPr>
          <a:xfrm>
            <a:off x="4546738" y="3186507"/>
            <a:ext cx="1015950" cy="309007"/>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9762" y="4057359"/>
            <a:ext cx="1057481" cy="319301"/>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Application</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6426" y="3614471"/>
            <a:ext cx="907491" cy="31466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62" name="Rectangle 61"/>
          <p:cNvSpPr/>
          <p:nvPr/>
        </p:nvSpPr>
        <p:spPr bwMode="auto">
          <a:xfrm>
            <a:off x="1685139" y="5318172"/>
            <a:ext cx="861502" cy="35596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Containers</a:t>
            </a:r>
          </a:p>
        </p:txBody>
      </p:sp>
      <p:grpSp>
        <p:nvGrpSpPr>
          <p:cNvPr id="412" name="Group 411"/>
          <p:cNvGrpSpPr/>
          <p:nvPr/>
        </p:nvGrpSpPr>
        <p:grpSpPr>
          <a:xfrm>
            <a:off x="1697861" y="5339924"/>
            <a:ext cx="220990" cy="170207"/>
            <a:chOff x="729660" y="5278586"/>
            <a:chExt cx="294653" cy="226942"/>
          </a:xfrm>
          <a:noFill/>
        </p:grpSpPr>
        <p:grpSp>
          <p:nvGrpSpPr>
            <p:cNvPr id="402" name="Group 401"/>
            <p:cNvGrpSpPr/>
            <p:nvPr/>
          </p:nvGrpSpPr>
          <p:grpSpPr>
            <a:xfrm>
              <a:off x="748309" y="5298113"/>
              <a:ext cx="97032" cy="104038"/>
              <a:chOff x="-760416" y="3893954"/>
              <a:chExt cx="291844" cy="312914"/>
            </a:xfrm>
            <a:grp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404" name="Group 403"/>
            <p:cNvGrpSpPr/>
            <p:nvPr/>
          </p:nvGrpSpPr>
          <p:grpSpPr>
            <a:xfrm>
              <a:off x="893156" y="5298645"/>
              <a:ext cx="97032" cy="104036"/>
              <a:chOff x="-760425" y="3893952"/>
              <a:chExt cx="291846" cy="312908"/>
            </a:xfrm>
            <a:grp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08" name="Group 407"/>
            <p:cNvGrpSpPr/>
            <p:nvPr/>
          </p:nvGrpSpPr>
          <p:grpSpPr>
            <a:xfrm>
              <a:off x="824684" y="5380094"/>
              <a:ext cx="97032" cy="104038"/>
              <a:chOff x="-760434" y="3893950"/>
              <a:chExt cx="291848" cy="312914"/>
            </a:xfrm>
            <a:grp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0" name="Rectangle 29"/>
          <p:cNvSpPr/>
          <p:nvPr/>
        </p:nvSpPr>
        <p:spPr bwMode="auto">
          <a:xfrm>
            <a:off x="7814530" y="5297153"/>
            <a:ext cx="691108"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4129" y="5292878"/>
            <a:ext cx="211605" cy="211605"/>
          </a:xfrm>
          <a:prstGeom prst="rect">
            <a:avLst/>
          </a:prstGeom>
          <a:noFill/>
        </p:spPr>
      </p:pic>
      <p:sp>
        <p:nvSpPr>
          <p:cNvPr id="34" name="Rectangle 33"/>
          <p:cNvSpPr/>
          <p:nvPr/>
        </p:nvSpPr>
        <p:spPr bwMode="auto">
          <a:xfrm>
            <a:off x="10460916" y="5243899"/>
            <a:ext cx="870151" cy="3463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3300" y="5277967"/>
            <a:ext cx="241426" cy="241426"/>
          </a:xfrm>
          <a:prstGeom prst="rect">
            <a:avLst/>
          </a:prstGeom>
          <a:noFill/>
        </p:spPr>
      </p:pic>
      <p:sp>
        <p:nvSpPr>
          <p:cNvPr id="29" name="Rectangle 28"/>
          <p:cNvSpPr/>
          <p:nvPr/>
        </p:nvSpPr>
        <p:spPr bwMode="auto">
          <a:xfrm>
            <a:off x="6952731" y="5244232"/>
            <a:ext cx="829385" cy="3460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92318" y="5279292"/>
            <a:ext cx="238775" cy="238775"/>
          </a:xfrm>
          <a:prstGeom prst="rect">
            <a:avLst/>
          </a:prstGeom>
          <a:noFill/>
        </p:spPr>
      </p:pic>
      <p:sp>
        <p:nvSpPr>
          <p:cNvPr id="244" name="TextBox 243"/>
          <p:cNvSpPr txBox="1"/>
          <p:nvPr/>
        </p:nvSpPr>
        <p:spPr>
          <a:xfrm>
            <a:off x="11039715" y="1834583"/>
            <a:ext cx="658969" cy="30258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Domain Services </a:t>
            </a:r>
            <a:b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br>
            <a:endPar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71132" y="1743789"/>
            <a:ext cx="298019" cy="298018"/>
          </a:xfrm>
          <a:prstGeom prst="rect">
            <a:avLst/>
          </a:prstGeom>
        </p:spPr>
      </p:pic>
      <p:sp>
        <p:nvSpPr>
          <p:cNvPr id="39" name="Rectangle 38"/>
          <p:cNvSpPr/>
          <p:nvPr/>
        </p:nvSpPr>
        <p:spPr bwMode="auto">
          <a:xfrm>
            <a:off x="6741070" y="2636599"/>
            <a:ext cx="3543289" cy="1857725"/>
          </a:xfrm>
          <a:prstGeom prst="rect">
            <a:avLst/>
          </a:prstGeom>
          <a:solidFill>
            <a:schemeClr val="bg1">
              <a:alpha val="15000"/>
            </a:schemeClr>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Analytics &amp; IoT</a:t>
            </a:r>
          </a:p>
        </p:txBody>
      </p:sp>
      <p:grpSp>
        <p:nvGrpSpPr>
          <p:cNvPr id="381" name="Group 380"/>
          <p:cNvGrpSpPr/>
          <p:nvPr/>
        </p:nvGrpSpPr>
        <p:grpSpPr>
          <a:xfrm>
            <a:off x="6990849" y="3033654"/>
            <a:ext cx="1011394" cy="347264"/>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7405" y="3056767"/>
            <a:ext cx="950915" cy="301020"/>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Machine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3351" y="3044242"/>
            <a:ext cx="1023208" cy="381875"/>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6154" y="3964914"/>
            <a:ext cx="1002681" cy="334477"/>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30744" y="3993321"/>
            <a:ext cx="1005384" cy="327585"/>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9961" y="3491304"/>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Data Lake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Analytics Service</a:t>
            </a:r>
          </a:p>
        </p:txBody>
      </p:sp>
      <p:grpSp>
        <p:nvGrpSpPr>
          <p:cNvPr id="255" name="Group 254"/>
          <p:cNvGrpSpPr/>
          <p:nvPr/>
        </p:nvGrpSpPr>
        <p:grpSpPr>
          <a:xfrm>
            <a:off x="6870208" y="3978756"/>
            <a:ext cx="737380" cy="366280"/>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IoT</a:t>
              </a: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 Hub</a:t>
              </a:r>
            </a:p>
          </p:txBody>
        </p:sp>
      </p:grpSp>
      <p:grpSp>
        <p:nvGrpSpPr>
          <p:cNvPr id="259" name="Group 258"/>
          <p:cNvGrpSpPr/>
          <p:nvPr/>
        </p:nvGrpSpPr>
        <p:grpSpPr>
          <a:xfrm>
            <a:off x="7087977" y="3449461"/>
            <a:ext cx="855887" cy="3495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60656" y="209805"/>
            <a:ext cx="1547275" cy="4605114"/>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Security &amp; Management</a:t>
            </a:r>
          </a:p>
        </p:txBody>
      </p:sp>
      <p:sp>
        <p:nvSpPr>
          <p:cNvPr id="193" name="TextBox 192"/>
          <p:cNvSpPr txBox="1"/>
          <p:nvPr/>
        </p:nvSpPr>
        <p:spPr>
          <a:xfrm>
            <a:off x="918230" y="1548113"/>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Azure Active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4903" y="1527794"/>
            <a:ext cx="298019" cy="298018"/>
          </a:xfrm>
          <a:prstGeom prst="rect">
            <a:avLst/>
          </a:prstGeom>
        </p:spPr>
      </p:pic>
      <p:sp>
        <p:nvSpPr>
          <p:cNvPr id="195" name="TextBox 194"/>
          <p:cNvSpPr txBox="1"/>
          <p:nvPr/>
        </p:nvSpPr>
        <p:spPr>
          <a:xfrm>
            <a:off x="880231" y="2366922"/>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Multi-Factor</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4903" y="2357010"/>
            <a:ext cx="287937" cy="287937"/>
          </a:xfrm>
          <a:prstGeom prst="rect">
            <a:avLst/>
          </a:prstGeom>
        </p:spPr>
      </p:pic>
      <p:sp>
        <p:nvSpPr>
          <p:cNvPr id="198" name="TextBox 197"/>
          <p:cNvSpPr txBox="1"/>
          <p:nvPr/>
        </p:nvSpPr>
        <p:spPr>
          <a:xfrm>
            <a:off x="914147" y="2781892"/>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4903" y="2745869"/>
            <a:ext cx="289525" cy="289525"/>
          </a:xfrm>
          <a:prstGeom prst="rect">
            <a:avLst/>
          </a:prstGeom>
        </p:spPr>
      </p:pic>
      <p:sp>
        <p:nvSpPr>
          <p:cNvPr id="200" name="TextBox 199"/>
          <p:cNvSpPr txBox="1"/>
          <p:nvPr/>
        </p:nvSpPr>
        <p:spPr>
          <a:xfrm>
            <a:off x="897231" y="1242175"/>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4904" y="1142202"/>
            <a:ext cx="286154" cy="286154"/>
          </a:xfrm>
          <a:prstGeom prst="rect">
            <a:avLst/>
          </a:prstGeom>
        </p:spPr>
      </p:pic>
      <p:sp>
        <p:nvSpPr>
          <p:cNvPr id="204" name="TextBox 203"/>
          <p:cNvSpPr txBox="1"/>
          <p:nvPr/>
        </p:nvSpPr>
        <p:spPr>
          <a:xfrm>
            <a:off x="912314" y="3582245"/>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4902" y="3522929"/>
            <a:ext cx="235197" cy="261328"/>
          </a:xfrm>
          <a:prstGeom prst="rect">
            <a:avLst/>
          </a:prstGeom>
        </p:spPr>
      </p:pic>
      <p:sp>
        <p:nvSpPr>
          <p:cNvPr id="230" name="TextBox 229"/>
          <p:cNvSpPr txBox="1"/>
          <p:nvPr/>
        </p:nvSpPr>
        <p:spPr>
          <a:xfrm>
            <a:off x="930294" y="3916736"/>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Store/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4904" y="3900573"/>
            <a:ext cx="291220" cy="291220"/>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4903" y="4369584"/>
            <a:ext cx="251956" cy="251956"/>
          </a:xfrm>
          <a:prstGeom prst="rect">
            <a:avLst/>
          </a:prstGeom>
        </p:spPr>
      </p:pic>
      <p:sp>
        <p:nvSpPr>
          <p:cNvPr id="414" name="TextBox 413"/>
          <p:cNvSpPr txBox="1"/>
          <p:nvPr/>
        </p:nvSpPr>
        <p:spPr>
          <a:xfrm>
            <a:off x="914037" y="4377719"/>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VM Image Gallery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&amp; VM Depot</a:t>
            </a:r>
          </a:p>
        </p:txBody>
      </p:sp>
      <p:sp>
        <p:nvSpPr>
          <p:cNvPr id="257" name="TextBox 256"/>
          <p:cNvSpPr txBox="1"/>
          <p:nvPr/>
        </p:nvSpPr>
        <p:spPr>
          <a:xfrm>
            <a:off x="918230" y="1938419"/>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Azure AD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4903" y="1918100"/>
            <a:ext cx="298019" cy="298018"/>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8081" y="3120638"/>
            <a:ext cx="333236" cy="333236"/>
          </a:xfrm>
          <a:prstGeom prst="rect">
            <a:avLst/>
          </a:prstGeom>
        </p:spPr>
      </p:pic>
      <p:sp>
        <p:nvSpPr>
          <p:cNvPr id="263" name="TextBox 262"/>
          <p:cNvSpPr txBox="1"/>
          <p:nvPr/>
        </p:nvSpPr>
        <p:spPr>
          <a:xfrm>
            <a:off x="904339" y="3152461"/>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Scheduler</a:t>
            </a:r>
          </a:p>
        </p:txBody>
      </p:sp>
      <p:sp>
        <p:nvSpPr>
          <p:cNvPr id="264" name="TextBox 263"/>
          <p:cNvSpPr txBox="1"/>
          <p:nvPr/>
        </p:nvSpPr>
        <p:spPr>
          <a:xfrm>
            <a:off x="6055847" y="3719000"/>
            <a:ext cx="541044" cy="24995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5576" y="3582317"/>
            <a:ext cx="417972" cy="417972"/>
          </a:xfrm>
          <a:prstGeom prst="rect">
            <a:avLst/>
          </a:prstGeom>
        </p:spPr>
      </p:pic>
      <p:sp>
        <p:nvSpPr>
          <p:cNvPr id="265" name="TextBox 264"/>
          <p:cNvSpPr txBox="1"/>
          <p:nvPr/>
        </p:nvSpPr>
        <p:spPr>
          <a:xfrm>
            <a:off x="6025148" y="4115932"/>
            <a:ext cx="541044" cy="24995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90992" y="3950822"/>
            <a:ext cx="466642" cy="4666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3532" y="3969941"/>
            <a:ext cx="592731" cy="311184"/>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9264" y="3987052"/>
            <a:ext cx="658969" cy="258384"/>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Power BI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Embedded</a:t>
            </a:r>
          </a:p>
        </p:txBody>
      </p:sp>
      <p:sp>
        <p:nvSpPr>
          <p:cNvPr id="276" name="Down Arrow 275"/>
          <p:cNvSpPr/>
          <p:nvPr/>
        </p:nvSpPr>
        <p:spPr bwMode="auto">
          <a:xfrm rot="16200000">
            <a:off x="7179425" y="3617256"/>
            <a:ext cx="71356" cy="111012"/>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9099" y="1318587"/>
            <a:ext cx="267695" cy="267695"/>
          </a:xfrm>
          <a:prstGeom prst="rect">
            <a:avLst/>
          </a:prstGeom>
        </p:spPr>
      </p:pic>
      <p:sp>
        <p:nvSpPr>
          <p:cNvPr id="282" name="TextBox 281"/>
          <p:cNvSpPr txBox="1"/>
          <p:nvPr/>
        </p:nvSpPr>
        <p:spPr>
          <a:xfrm>
            <a:off x="7256919" y="1326150"/>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SQL Server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9893" y="3187391"/>
            <a:ext cx="308122" cy="308122"/>
          </a:xfrm>
          <a:prstGeom prst="rect">
            <a:avLst/>
          </a:prstGeom>
        </p:spPr>
      </p:pic>
      <p:sp>
        <p:nvSpPr>
          <p:cNvPr id="287" name="TextBox 286"/>
          <p:cNvSpPr txBox="1"/>
          <p:nvPr/>
        </p:nvSpPr>
        <p:spPr>
          <a:xfrm>
            <a:off x="6028314" y="3202180"/>
            <a:ext cx="658969" cy="261562"/>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Engagement</a:t>
            </a:r>
          </a:p>
        </p:txBody>
      </p:sp>
      <p:sp>
        <p:nvSpPr>
          <p:cNvPr id="288" name="TextBox 287"/>
          <p:cNvSpPr txBox="1"/>
          <p:nvPr/>
        </p:nvSpPr>
        <p:spPr>
          <a:xfrm>
            <a:off x="5779289" y="2330432"/>
            <a:ext cx="658969" cy="261562"/>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Functions</a:t>
            </a:r>
          </a:p>
        </p:txBody>
      </p:sp>
      <p:sp>
        <p:nvSpPr>
          <p:cNvPr id="289" name="Rectangle 288"/>
          <p:cNvSpPr/>
          <p:nvPr/>
        </p:nvSpPr>
        <p:spPr bwMode="auto">
          <a:xfrm>
            <a:off x="6750707" y="1880673"/>
            <a:ext cx="3544526" cy="650776"/>
          </a:xfrm>
          <a:prstGeom prst="rect">
            <a:avLst/>
          </a:prstGeom>
          <a:solidFill>
            <a:schemeClr val="bg1">
              <a:alpha val="15000"/>
            </a:schemeClr>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71543" y="2133921"/>
            <a:ext cx="345075" cy="345075"/>
          </a:xfrm>
          <a:prstGeom prst="rect">
            <a:avLst/>
          </a:prstGeom>
        </p:spPr>
      </p:pic>
      <p:sp>
        <p:nvSpPr>
          <p:cNvPr id="290" name="TextBox 289"/>
          <p:cNvSpPr txBox="1"/>
          <p:nvPr/>
        </p:nvSpPr>
        <p:spPr>
          <a:xfrm>
            <a:off x="7299772" y="2265213"/>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9788" y="2146568"/>
            <a:ext cx="380762" cy="380762"/>
          </a:xfrm>
          <a:prstGeom prst="rect">
            <a:avLst/>
          </a:prstGeom>
        </p:spPr>
      </p:pic>
      <p:sp>
        <p:nvSpPr>
          <p:cNvPr id="291" name="TextBox 290"/>
          <p:cNvSpPr txBox="1"/>
          <p:nvPr/>
        </p:nvSpPr>
        <p:spPr>
          <a:xfrm>
            <a:off x="8568478" y="2265213"/>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9951" y="2238011"/>
            <a:ext cx="217579" cy="217579"/>
          </a:xfrm>
          <a:prstGeom prst="rect">
            <a:avLst/>
          </a:prstGeom>
        </p:spPr>
      </p:pic>
      <p:sp>
        <p:nvSpPr>
          <p:cNvPr id="292" name="TextBox 291"/>
          <p:cNvSpPr txBox="1"/>
          <p:nvPr/>
        </p:nvSpPr>
        <p:spPr>
          <a:xfrm>
            <a:off x="9664292" y="2262460"/>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61469" y="822173"/>
            <a:ext cx="301453" cy="301453"/>
          </a:xfrm>
          <a:prstGeom prst="rect">
            <a:avLst/>
          </a:prstGeom>
        </p:spPr>
      </p:pic>
      <p:sp>
        <p:nvSpPr>
          <p:cNvPr id="295" name="TextBox 294"/>
          <p:cNvSpPr txBox="1"/>
          <p:nvPr/>
        </p:nvSpPr>
        <p:spPr>
          <a:xfrm>
            <a:off x="899109" y="916336"/>
            <a:ext cx="658969" cy="30102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9574" y="3250259"/>
            <a:ext cx="365726" cy="365726"/>
          </a:xfrm>
          <a:prstGeom prst="rect">
            <a:avLst/>
          </a:prstGeom>
        </p:spPr>
      </p:pic>
      <p:sp>
        <p:nvSpPr>
          <p:cNvPr id="285" name="TextBox 284"/>
          <p:cNvSpPr txBox="1"/>
          <p:nvPr/>
        </p:nvSpPr>
        <p:spPr>
          <a:xfrm>
            <a:off x="2599248" y="3334061"/>
            <a:ext cx="658969" cy="301021"/>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Container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80919" y="2268401"/>
            <a:ext cx="597911" cy="361238"/>
          </a:xfrm>
          <a:prstGeom prst="rect">
            <a:avLst/>
          </a:prstGeom>
        </p:spPr>
      </p:pic>
      <p:sp>
        <p:nvSpPr>
          <p:cNvPr id="293" name="Rectangle 292"/>
          <p:cNvSpPr/>
          <p:nvPr/>
        </p:nvSpPr>
        <p:spPr bwMode="auto">
          <a:xfrm>
            <a:off x="3704616" y="5298867"/>
            <a:ext cx="719238" cy="36332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6271" y="5285598"/>
            <a:ext cx="247099" cy="247100"/>
          </a:xfrm>
          <a:prstGeom prst="rect">
            <a:avLst/>
          </a:prstGeom>
          <a:noFill/>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51853" y="3278263"/>
            <a:ext cx="340986" cy="340986"/>
          </a:xfrm>
          <a:prstGeom prst="rect">
            <a:avLst/>
          </a:prstGeom>
        </p:spPr>
      </p:pic>
      <p:sp>
        <p:nvSpPr>
          <p:cNvPr id="299" name="TextBox 298"/>
          <p:cNvSpPr txBox="1"/>
          <p:nvPr/>
        </p:nvSpPr>
        <p:spPr>
          <a:xfrm>
            <a:off x="3664069" y="3295176"/>
            <a:ext cx="658969" cy="301021"/>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VM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Scale Sets</a:t>
            </a:r>
          </a:p>
        </p:txBody>
      </p:sp>
      <p:sp>
        <p:nvSpPr>
          <p:cNvPr id="302" name="TextBox 301"/>
          <p:cNvSpPr txBox="1"/>
          <p:nvPr/>
        </p:nvSpPr>
        <p:spPr>
          <a:xfrm>
            <a:off x="9493454" y="3562041"/>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Data Lake Store</a:t>
            </a:r>
          </a:p>
        </p:txBody>
      </p:sp>
      <p:sp>
        <p:nvSpPr>
          <p:cNvPr id="306" name="Rectangle 305"/>
          <p:cNvSpPr/>
          <p:nvPr/>
        </p:nvSpPr>
        <p:spPr bwMode="auto">
          <a:xfrm>
            <a:off x="2783292" y="4197088"/>
            <a:ext cx="1272993" cy="26285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7731" y="4175450"/>
            <a:ext cx="209371" cy="209371"/>
          </a:xfrm>
          <a:prstGeom prst="rect">
            <a:avLst/>
          </a:prstGeom>
        </p:spPr>
      </p:pic>
      <p:sp>
        <p:nvSpPr>
          <p:cNvPr id="303" name="Rectangle 302"/>
          <p:cNvSpPr/>
          <p:nvPr/>
        </p:nvSpPr>
        <p:spPr bwMode="auto">
          <a:xfrm>
            <a:off x="2020640" y="1328120"/>
            <a:ext cx="2286726" cy="1450277"/>
          </a:xfrm>
          <a:prstGeom prst="rect">
            <a:avLst/>
          </a:prstGeom>
          <a:solidFill>
            <a:schemeClr val="bg1">
              <a:alpha val="15000"/>
            </a:schemeClr>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Integration</a:t>
            </a:r>
          </a:p>
        </p:txBody>
      </p:sp>
      <p:grpSp>
        <p:nvGrpSpPr>
          <p:cNvPr id="307" name="Group 306"/>
          <p:cNvGrpSpPr/>
          <p:nvPr/>
        </p:nvGrpSpPr>
        <p:grpSpPr>
          <a:xfrm>
            <a:off x="3201858" y="1788662"/>
            <a:ext cx="1005300" cy="311836"/>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BizTalk</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10203" y="2320920"/>
            <a:ext cx="998144" cy="323674"/>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6607" y="2265277"/>
            <a:ext cx="242726" cy="242726"/>
          </a:xfrm>
          <a:prstGeom prst="rect">
            <a:avLst/>
          </a:prstGeom>
        </p:spPr>
      </p:pic>
      <p:sp>
        <p:nvSpPr>
          <p:cNvPr id="314" name="TextBox 313"/>
          <p:cNvSpPr txBox="1"/>
          <p:nvPr/>
        </p:nvSpPr>
        <p:spPr>
          <a:xfrm>
            <a:off x="2493546" y="2208177"/>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Logic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132198" y="1807124"/>
            <a:ext cx="315802" cy="315802"/>
          </a:xfrm>
          <a:prstGeom prst="rect">
            <a:avLst/>
          </a:prstGeom>
        </p:spPr>
      </p:pic>
      <p:sp>
        <p:nvSpPr>
          <p:cNvPr id="316" name="TextBox 315"/>
          <p:cNvSpPr txBox="1"/>
          <p:nvPr/>
        </p:nvSpPr>
        <p:spPr>
          <a:xfrm>
            <a:off x="2503274" y="1801728"/>
            <a:ext cx="658969"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Management</a:t>
            </a:r>
          </a:p>
        </p:txBody>
      </p:sp>
      <p:sp>
        <p:nvSpPr>
          <p:cNvPr id="319" name="Rectangle 318"/>
          <p:cNvSpPr/>
          <p:nvPr/>
        </p:nvSpPr>
        <p:spPr bwMode="auto">
          <a:xfrm>
            <a:off x="2018322" y="437339"/>
            <a:ext cx="2293248" cy="840246"/>
          </a:xfrm>
          <a:prstGeom prst="rect">
            <a:avLst/>
          </a:prstGeom>
          <a:solidFill>
            <a:schemeClr val="bg1">
              <a:alpha val="15000"/>
            </a:schemeClr>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1414" tIns="143388"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Media &amp; CDN</a:t>
            </a:r>
          </a:p>
        </p:txBody>
      </p:sp>
      <p:grpSp>
        <p:nvGrpSpPr>
          <p:cNvPr id="320" name="Group 319"/>
          <p:cNvGrpSpPr/>
          <p:nvPr/>
        </p:nvGrpSpPr>
        <p:grpSpPr>
          <a:xfrm>
            <a:off x="3544767" y="830365"/>
            <a:ext cx="985596" cy="310340"/>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Content </a:t>
              </a:r>
              <a:br>
                <a:rPr kumimoji="0" lang="en-US" sz="770"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br>
              <a:r>
                <a:rPr kumimoji="0" lang="en-US" sz="770"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Delivery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6770" y="848873"/>
            <a:ext cx="996897" cy="301020"/>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Media </a:t>
              </a:r>
              <a:b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b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8919" y="855994"/>
            <a:ext cx="473408" cy="301020"/>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Media </a:t>
            </a:r>
            <a:b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br>
            <a:r>
              <a:rPr kumimoji="0" lang="en-US" sz="765" b="0" i="0" u="none" strike="noStrike" kern="0" cap="none" spc="0" normalizeH="0" baseline="0" noProof="0" dirty="0">
                <a:ln>
                  <a:noFill/>
                </a:ln>
                <a:solidFill>
                  <a:srgbClr val="FFFFFF"/>
                </a:solidFill>
                <a:effectLst/>
                <a:uLnTx/>
                <a:uFillTx/>
                <a:latin typeface="Segoe UI" panose="020B0502040204020203" pitchFamily="34" charset="0"/>
                <a:ea typeface="Arial Unicode MS" panose="020B0604020202020204" pitchFamily="34" charset="-128"/>
                <a:cs typeface="Segoe UI"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50990" y="865821"/>
            <a:ext cx="282054" cy="282054"/>
          </a:xfrm>
          <a:prstGeom prst="rect">
            <a:avLst/>
          </a:prstGeom>
        </p:spPr>
      </p:pic>
      <p:sp>
        <p:nvSpPr>
          <p:cNvPr id="348" name="Freeform 347"/>
          <p:cNvSpPr/>
          <p:nvPr/>
        </p:nvSpPr>
        <p:spPr bwMode="auto">
          <a:xfrm rot="2700000">
            <a:off x="11371237" y="5309447"/>
            <a:ext cx="188035" cy="18803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50" name="Group 349"/>
          <p:cNvGrpSpPr/>
          <p:nvPr/>
        </p:nvGrpSpPr>
        <p:grpSpPr>
          <a:xfrm>
            <a:off x="8037873" y="3472975"/>
            <a:ext cx="297052" cy="295594"/>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53" name="Group 352"/>
          <p:cNvGrpSpPr/>
          <p:nvPr/>
        </p:nvGrpSpPr>
        <p:grpSpPr>
          <a:xfrm>
            <a:off x="9156523" y="3516286"/>
            <a:ext cx="266565" cy="20897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5" name="Group 14"/>
          <p:cNvGrpSpPr/>
          <p:nvPr/>
        </p:nvGrpSpPr>
        <p:grpSpPr>
          <a:xfrm>
            <a:off x="132869" y="106844"/>
            <a:ext cx="12112230" cy="5800798"/>
            <a:chOff x="160236" y="106362"/>
            <a:chExt cx="12085195" cy="5801621"/>
          </a:xfrm>
        </p:grpSpPr>
        <p:sp>
          <p:nvSpPr>
            <p:cNvPr id="5" name="Rectangle 4"/>
            <p:cNvSpPr/>
            <p:nvPr/>
          </p:nvSpPr>
          <p:spPr bwMode="auto">
            <a:xfrm>
              <a:off x="160236" y="4588035"/>
              <a:ext cx="12085195" cy="1319948"/>
            </a:xfrm>
            <a:prstGeom prst="rect">
              <a:avLst/>
            </a:prstGeom>
            <a:no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9" name="Rectangle 248"/>
            <p:cNvSpPr/>
            <p:nvPr/>
          </p:nvSpPr>
          <p:spPr bwMode="auto">
            <a:xfrm>
              <a:off x="387514" y="106362"/>
              <a:ext cx="1411872" cy="4728360"/>
            </a:xfrm>
            <a:prstGeom prst="rect">
              <a:avLst/>
            </a:prstGeom>
            <a:no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4" name="Rectangle 253"/>
            <p:cNvSpPr/>
            <p:nvPr/>
          </p:nvSpPr>
          <p:spPr bwMode="auto">
            <a:xfrm>
              <a:off x="10504571" y="209338"/>
              <a:ext cx="1521572" cy="4466645"/>
            </a:xfrm>
            <a:prstGeom prst="rect">
              <a:avLst/>
            </a:prstGeom>
            <a:no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6" name="Rectangle 255"/>
            <p:cNvSpPr/>
            <p:nvPr/>
          </p:nvSpPr>
          <p:spPr bwMode="auto">
            <a:xfrm flipH="1">
              <a:off x="1989683" y="2849245"/>
              <a:ext cx="2306325" cy="1826738"/>
            </a:xfrm>
            <a:prstGeom prst="rect">
              <a:avLst/>
            </a:prstGeom>
            <a:no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152589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81" y="-1"/>
            <a:ext cx="0" cy="0"/>
          </a:xfrm>
        </p:spPr>
        <p:txBody>
          <a:bodyPr/>
          <a:lstStyle/>
          <a:p>
            <a:pPr defTabSz="1243431">
              <a:defRPr/>
            </a:pPr>
            <a:r>
              <a:rPr lang="en-US" sz="2448" kern="0">
                <a:solidFill>
                  <a:sysClr val="windowText" lastClr="000000"/>
                </a:solidFill>
                <a:latin typeface="Segoe UI"/>
              </a:rPr>
              <a:t>    </a:t>
            </a:r>
          </a:p>
        </p:txBody>
      </p:sp>
      <p:pic>
        <p:nvPicPr>
          <p:cNvPr id="7" name="Picture Placeholder 7"/>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882" y="1"/>
            <a:ext cx="12434710" cy="6994525"/>
          </a:xfrm>
        </p:spPr>
      </p:pic>
      <p:sp>
        <p:nvSpPr>
          <p:cNvPr id="8" name="Slide Number Placeholder 3"/>
          <p:cNvSpPr txBox="1">
            <a:spLocks/>
          </p:cNvSpPr>
          <p:nvPr/>
        </p:nvSpPr>
        <p:spPr>
          <a:xfrm>
            <a:off x="881" y="-1"/>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43431">
              <a:defRPr/>
            </a:pPr>
            <a:r>
              <a:rPr lang="en-US" sz="2448" kern="0">
                <a:solidFill>
                  <a:sysClr val="windowText" lastClr="000000"/>
                </a:solidFill>
                <a:latin typeface="Segoe UI"/>
              </a:rPr>
              <a:t>    </a:t>
            </a:r>
          </a:p>
        </p:txBody>
      </p:sp>
      <p:sp>
        <p:nvSpPr>
          <p:cNvPr id="9" name="Rectangle 8"/>
          <p:cNvSpPr/>
          <p:nvPr/>
        </p:nvSpPr>
        <p:spPr bwMode="auto">
          <a:xfrm>
            <a:off x="5018287" y="1561722"/>
            <a:ext cx="7417305" cy="3050390"/>
          </a:xfrm>
          <a:prstGeom prst="rect">
            <a:avLst/>
          </a:prstGeom>
          <a:solidFill>
            <a:schemeClr val="bg1">
              <a:lumMod val="8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Content Placeholder 4"/>
          <p:cNvSpPr txBox="1">
            <a:spLocks/>
          </p:cNvSpPr>
          <p:nvPr/>
        </p:nvSpPr>
        <p:spPr>
          <a:xfrm>
            <a:off x="5251697" y="1710938"/>
            <a:ext cx="7183895" cy="3302970"/>
          </a:xfrm>
          <a:prstGeom prst="rect">
            <a:avLst/>
          </a:prstGeom>
        </p:spPr>
        <p:txBody>
          <a:bodyPr vert="horz" wrap="square" lIns="149217" tIns="93260" rIns="149217" bIns="93260" rtlCol="0">
            <a:norm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00000"/>
              </a:lnSpc>
              <a:buClr>
                <a:srgbClr val="505050"/>
              </a:buClr>
              <a:buNone/>
              <a:defRPr/>
            </a:pPr>
            <a:r>
              <a:rPr lang="en-US" sz="5507">
                <a:solidFill>
                  <a:srgbClr val="3C3C3C"/>
                </a:solidFill>
                <a:latin typeface="Segoe UI Light"/>
              </a:rPr>
              <a:t>Review</a:t>
            </a:r>
            <a:endParaRPr lang="en-US" sz="5507" dirty="0">
              <a:solidFill>
                <a:srgbClr val="3C3C3C"/>
              </a:solidFill>
              <a:latin typeface="Segoe UI Light"/>
            </a:endParaRPr>
          </a:p>
        </p:txBody>
      </p:sp>
    </p:spTree>
    <p:extLst>
      <p:ext uri="{BB962C8B-B14F-4D97-AF65-F5344CB8AC3E}">
        <p14:creationId xmlns:p14="http://schemas.microsoft.com/office/powerpoint/2010/main" val="35355392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923021" y="4131226"/>
            <a:ext cx="2719762" cy="966103"/>
          </a:xfrm>
          <a:prstGeom prst="rect">
            <a:avLst/>
          </a:prstGeom>
          <a:noFill/>
        </p:spPr>
        <p:txBody>
          <a:bodyPr wrap="square" lIns="93247" tIns="149196" rIns="186494" bIns="149196" rtlCol="0">
            <a:spAutoFit/>
          </a:bodyPr>
          <a:lstStyle/>
          <a:p>
            <a:pPr algn="ctr" defTabSz="1243192">
              <a:lnSpc>
                <a:spcPct val="90000"/>
              </a:lnSpc>
              <a:spcAft>
                <a:spcPts val="600"/>
              </a:spcAft>
              <a:defRPr/>
            </a:pPr>
            <a:r>
              <a:rPr lang="en-US" sz="2400" kern="0" dirty="0">
                <a:gradFill>
                  <a:gsLst>
                    <a:gs pos="1250">
                      <a:srgbClr val="353535"/>
                    </a:gs>
                    <a:gs pos="100000">
                      <a:srgbClr val="353535"/>
                    </a:gs>
                  </a:gsLst>
                  <a:lin ang="5400000" scaled="0"/>
                </a:gradFill>
                <a:latin typeface="Segoe UI Semilight"/>
                <a:cs typeface="Segoe UI"/>
              </a:rPr>
              <a:t>Event-driven/ instant scale</a:t>
            </a:r>
          </a:p>
        </p:txBody>
      </p:sp>
      <p:sp>
        <p:nvSpPr>
          <p:cNvPr id="61" name="TextBox 60"/>
          <p:cNvSpPr txBox="1"/>
          <p:nvPr/>
        </p:nvSpPr>
        <p:spPr>
          <a:xfrm>
            <a:off x="8589736" y="4131226"/>
            <a:ext cx="2504611" cy="633705"/>
          </a:xfrm>
          <a:prstGeom prst="rect">
            <a:avLst/>
          </a:prstGeom>
          <a:noFill/>
        </p:spPr>
        <p:txBody>
          <a:bodyPr wrap="square" lIns="93247" tIns="149196" rIns="186494" bIns="149196" rtlCol="0">
            <a:spAutoFit/>
          </a:bodyPr>
          <a:lstStyle/>
          <a:p>
            <a:pPr algn="ctr" defTabSz="1243192">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Micro-billing</a:t>
            </a:r>
          </a:p>
        </p:txBody>
      </p:sp>
      <p:sp>
        <p:nvSpPr>
          <p:cNvPr id="60" name="TextBox 59"/>
          <p:cNvSpPr txBox="1"/>
          <p:nvPr/>
        </p:nvSpPr>
        <p:spPr>
          <a:xfrm>
            <a:off x="1344125" y="4131226"/>
            <a:ext cx="2631942" cy="1298502"/>
          </a:xfrm>
          <a:prstGeom prst="rect">
            <a:avLst/>
          </a:prstGeom>
          <a:noFill/>
        </p:spPr>
        <p:txBody>
          <a:bodyPr wrap="square" lIns="93247" tIns="149196" rIns="186494" bIns="149196" rtlCol="0">
            <a:spAutoFit/>
          </a:bodyPr>
          <a:lstStyle/>
          <a:p>
            <a:pPr algn="ctr" defTabSz="1243192">
              <a:lnSpc>
                <a:spcPct val="90000"/>
              </a:lnSpc>
              <a:spcAft>
                <a:spcPts val="600"/>
              </a:spcAft>
              <a:defRPr/>
            </a:pPr>
            <a:r>
              <a:rPr lang="en-US" sz="2400" kern="0" dirty="0">
                <a:gradFill>
                  <a:gsLst>
                    <a:gs pos="1250">
                      <a:srgbClr val="353535"/>
                    </a:gs>
                    <a:gs pos="100000">
                      <a:srgbClr val="353535"/>
                    </a:gs>
                  </a:gsLst>
                  <a:lin ang="5400000" scaled="0"/>
                </a:gradFill>
                <a:latin typeface="Segoe UI Semilight"/>
                <a:cs typeface="Segoe UI"/>
              </a:rPr>
              <a:t>Abstraction </a:t>
            </a:r>
            <a:br>
              <a:rPr lang="en-US" sz="2400" kern="0" dirty="0">
                <a:gradFill>
                  <a:gsLst>
                    <a:gs pos="1250">
                      <a:srgbClr val="353535"/>
                    </a:gs>
                    <a:gs pos="100000">
                      <a:srgbClr val="353535"/>
                    </a:gs>
                  </a:gsLst>
                  <a:lin ang="5400000" scaled="0"/>
                </a:gradFill>
                <a:latin typeface="Segoe UI Semilight"/>
                <a:cs typeface="Segoe UI"/>
              </a:rPr>
            </a:br>
            <a:r>
              <a:rPr lang="en-US" sz="2400" kern="0" dirty="0">
                <a:gradFill>
                  <a:gsLst>
                    <a:gs pos="1250">
                      <a:srgbClr val="353535"/>
                    </a:gs>
                    <a:gs pos="100000">
                      <a:srgbClr val="353535"/>
                    </a:gs>
                  </a:gsLst>
                  <a:lin ang="5400000" scaled="0"/>
                </a:gradFill>
                <a:latin typeface="Segoe UI Semilight"/>
                <a:cs typeface="Segoe UI"/>
              </a:rPr>
              <a:t>of servers and infrastructure</a:t>
            </a:r>
          </a:p>
        </p:txBody>
      </p:sp>
      <p:sp>
        <p:nvSpPr>
          <p:cNvPr id="3" name="Title 2"/>
          <p:cNvSpPr>
            <a:spLocks noGrp="1"/>
          </p:cNvSpPr>
          <p:nvPr>
            <p:ph type="title"/>
          </p:nvPr>
        </p:nvSpPr>
        <p:spPr/>
        <p:txBody>
          <a:bodyPr/>
          <a:lstStyle/>
          <a:p>
            <a:r>
              <a:rPr lang="en-US" sz="4800" dirty="0"/>
              <a:t>Characteristics of Serverless services</a:t>
            </a:r>
            <a:endParaRPr lang="en-US" sz="4700" dirty="0"/>
          </a:p>
        </p:txBody>
      </p:sp>
      <p:grpSp>
        <p:nvGrpSpPr>
          <p:cNvPr id="20" name="Group 19"/>
          <p:cNvGrpSpPr/>
          <p:nvPr/>
        </p:nvGrpSpPr>
        <p:grpSpPr>
          <a:xfrm>
            <a:off x="8982423" y="2349507"/>
            <a:ext cx="1719234" cy="1719234"/>
            <a:chOff x="8982815" y="2349343"/>
            <a:chExt cx="1719478" cy="1719478"/>
          </a:xfrm>
        </p:grpSpPr>
        <p:sp>
          <p:nvSpPr>
            <p:cNvPr id="207" name="Oval 206"/>
            <p:cNvSpPr/>
            <p:nvPr/>
          </p:nvSpPr>
          <p:spPr bwMode="auto">
            <a:xfrm>
              <a:off x="8982815" y="2349343"/>
              <a:ext cx="1719478" cy="1719478"/>
            </a:xfrm>
            <a:prstGeom prst="ellipse">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p:cNvSpPr txBox="1"/>
            <p:nvPr/>
          </p:nvSpPr>
          <p:spPr>
            <a:xfrm>
              <a:off x="9436197" y="3278268"/>
              <a:ext cx="454292" cy="461665"/>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199">
                  <a:solidFill>
                    <a:srgbClr val="7030A0"/>
                  </a:solidFill>
                  <a:latin typeface="Segoe UI Semibold" panose="020B0702040204020203" pitchFamily="34" charset="0"/>
                  <a:cs typeface="Segoe UI Semibold" panose="020B0702040204020203" pitchFamily="34" charset="0"/>
                </a:rPr>
                <a:t>$</a:t>
              </a:r>
            </a:p>
          </p:txBody>
        </p:sp>
      </p:grpSp>
      <p:grpSp>
        <p:nvGrpSpPr>
          <p:cNvPr id="27" name="Group 26"/>
          <p:cNvGrpSpPr/>
          <p:nvPr/>
        </p:nvGrpSpPr>
        <p:grpSpPr>
          <a:xfrm>
            <a:off x="5423284" y="2349507"/>
            <a:ext cx="1719234" cy="1719234"/>
            <a:chOff x="5423171" y="2349343"/>
            <a:chExt cx="1719478" cy="1719478"/>
          </a:xfrm>
          <a:solidFill>
            <a:srgbClr val="7030A0"/>
          </a:solidFill>
        </p:grpSpPr>
        <p:sp>
          <p:nvSpPr>
            <p:cNvPr id="195" name="Oval 194"/>
            <p:cNvSpPr/>
            <p:nvPr/>
          </p:nvSpPr>
          <p:spPr bwMode="auto">
            <a:xfrm>
              <a:off x="5423171" y="2349343"/>
              <a:ext cx="1719478" cy="1719478"/>
            </a:xfrm>
            <a:prstGeom prst="ellipse">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grp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30" name="Group 29"/>
          <p:cNvGrpSpPr/>
          <p:nvPr/>
        </p:nvGrpSpPr>
        <p:grpSpPr>
          <a:xfrm>
            <a:off x="1800479" y="2349507"/>
            <a:ext cx="1719234" cy="1719234"/>
            <a:chOff x="1799852" y="2349343"/>
            <a:chExt cx="1719478" cy="1719478"/>
          </a:xfrm>
          <a:solidFill>
            <a:srgbClr val="7030A0"/>
          </a:solidFill>
        </p:grpSpPr>
        <p:sp>
          <p:nvSpPr>
            <p:cNvPr id="190" name="Oval 189"/>
            <p:cNvSpPr/>
            <p:nvPr/>
          </p:nvSpPr>
          <p:spPr bwMode="auto">
            <a:xfrm>
              <a:off x="1799852" y="2349343"/>
              <a:ext cx="1719478" cy="1719478"/>
            </a:xfrm>
            <a:prstGeom prst="ellipse">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a:grpFill/>
          </p:grpSpPr>
          <p:sp>
            <p:nvSpPr>
              <p:cNvPr id="210" name="Rectangle 209"/>
              <p:cNvSpPr>
                <a:spLocks noChangeArrowheads="1"/>
              </p:cNvSpPr>
              <p:nvPr/>
            </p:nvSpPr>
            <p:spPr bwMode="auto">
              <a:xfrm>
                <a:off x="28" y="12"/>
                <a:ext cx="170" cy="308"/>
              </a:xfrm>
              <a:prstGeom prst="rect">
                <a:avLst/>
              </a:pr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11" name="Rectangle 210"/>
              <p:cNvSpPr>
                <a:spLocks noChangeArrowheads="1"/>
              </p:cNvSpPr>
              <p:nvPr/>
            </p:nvSpPr>
            <p:spPr bwMode="auto">
              <a:xfrm>
                <a:off x="53" y="35"/>
                <a:ext cx="120" cy="32"/>
              </a:xfrm>
              <a:prstGeom prst="rect">
                <a:avLst/>
              </a:pr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16" name="Oval 215"/>
              <p:cNvSpPr>
                <a:spLocks noChangeArrowheads="1"/>
              </p:cNvSpPr>
              <p:nvPr/>
            </p:nvSpPr>
            <p:spPr bwMode="auto">
              <a:xfrm>
                <a:off x="53" y="263"/>
                <a:ext cx="26" cy="26"/>
              </a:xfrm>
              <a:prstGeom prst="ellipse">
                <a:avLst/>
              </a:pr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17" name="Oval 216"/>
              <p:cNvSpPr>
                <a:spLocks noChangeArrowheads="1"/>
              </p:cNvSpPr>
              <p:nvPr/>
            </p:nvSpPr>
            <p:spPr bwMode="auto">
              <a:xfrm>
                <a:off x="100" y="263"/>
                <a:ext cx="26" cy="26"/>
              </a:xfrm>
              <a:prstGeom prst="ellipse">
                <a:avLst/>
              </a:pr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29" name="Rectangle 28"/>
            <p:cNvSpPr/>
            <p:nvPr/>
          </p:nvSpPr>
          <p:spPr bwMode="auto">
            <a:xfrm>
              <a:off x="2540162" y="272256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10270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0" dirty="0"/>
              <a:t>Benefits of Serverless solutions</a:t>
            </a:r>
            <a:br>
              <a:rPr lang="en-US" sz="4700" dirty="0"/>
            </a:br>
            <a:endParaRPr lang="en-US" sz="4700" dirty="0"/>
          </a:p>
        </p:txBody>
      </p:sp>
      <p:sp>
        <p:nvSpPr>
          <p:cNvPr id="60" name="TextBox 59"/>
          <p:cNvSpPr txBox="1"/>
          <p:nvPr/>
        </p:nvSpPr>
        <p:spPr>
          <a:xfrm>
            <a:off x="4958660" y="4089155"/>
            <a:ext cx="2631942" cy="966103"/>
          </a:xfrm>
          <a:prstGeom prst="rect">
            <a:avLst/>
          </a:prstGeom>
          <a:noFill/>
        </p:spPr>
        <p:txBody>
          <a:bodyPr wrap="square" lIns="93247" tIns="149196" rIns="186494" bIns="149196" rtlCol="0">
            <a:spAutoFit/>
          </a:bodyPr>
          <a:lstStyle/>
          <a:p>
            <a:pPr algn="ctr" defTabSz="1243192">
              <a:lnSpc>
                <a:spcPct val="90000"/>
              </a:lnSpc>
              <a:spcAft>
                <a:spcPts val="600"/>
              </a:spcAft>
              <a:defRPr/>
            </a:pPr>
            <a:r>
              <a:rPr lang="en-US" sz="2400" kern="0" dirty="0">
                <a:gradFill>
                  <a:gsLst>
                    <a:gs pos="1250">
                      <a:srgbClr val="353535"/>
                    </a:gs>
                    <a:gs pos="100000">
                      <a:srgbClr val="353535"/>
                    </a:gs>
                  </a:gsLst>
                  <a:lin ang="5400000" scaled="0"/>
                </a:gradFill>
                <a:latin typeface="Segoe UI Semilight"/>
                <a:cs typeface="Segoe UI"/>
              </a:rPr>
              <a:t>Reduced </a:t>
            </a:r>
            <a:br>
              <a:rPr lang="en-US" sz="2400" kern="0" dirty="0">
                <a:gradFill>
                  <a:gsLst>
                    <a:gs pos="1250">
                      <a:srgbClr val="353535"/>
                    </a:gs>
                    <a:gs pos="100000">
                      <a:srgbClr val="353535"/>
                    </a:gs>
                  </a:gsLst>
                  <a:lin ang="5400000" scaled="0"/>
                </a:gradFill>
                <a:latin typeface="Segoe UI Semilight"/>
                <a:cs typeface="Segoe UI"/>
              </a:rPr>
            </a:br>
            <a:r>
              <a:rPr lang="en-US" sz="2400" kern="0" dirty="0">
                <a:gradFill>
                  <a:gsLst>
                    <a:gs pos="1250">
                      <a:srgbClr val="353535"/>
                    </a:gs>
                    <a:gs pos="100000">
                      <a:srgbClr val="353535"/>
                    </a:gs>
                  </a:gsLst>
                  <a:lin ang="5400000" scaled="0"/>
                </a:gradFill>
                <a:latin typeface="Segoe UI Semilight"/>
                <a:cs typeface="Segoe UI"/>
              </a:rPr>
              <a:t>DevOps effort</a:t>
            </a:r>
          </a:p>
        </p:txBody>
      </p:sp>
      <p:grpSp>
        <p:nvGrpSpPr>
          <p:cNvPr id="237" name="Group 236"/>
          <p:cNvGrpSpPr/>
          <p:nvPr/>
        </p:nvGrpSpPr>
        <p:grpSpPr>
          <a:xfrm>
            <a:off x="5415013" y="2307434"/>
            <a:ext cx="1719234" cy="1719235"/>
            <a:chOff x="1799852" y="2349343"/>
            <a:chExt cx="1719478" cy="1719478"/>
          </a:xfrm>
          <a:solidFill>
            <a:srgbClr val="7030A0"/>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a:grpFill/>
          </p:grpSpPr>
          <p:sp>
            <p:nvSpPr>
              <p:cNvPr id="6" name="Oval 5"/>
              <p:cNvSpPr>
                <a:spLocks noChangeArrowheads="1"/>
              </p:cNvSpPr>
              <p:nvPr/>
            </p:nvSpPr>
            <p:spPr bwMode="auto">
              <a:xfrm>
                <a:off x="31" y="8"/>
                <a:ext cx="89" cy="91"/>
              </a:xfrm>
              <a:prstGeom prst="ellips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1" name="Line 8"/>
              <p:cNvSpPr>
                <a:spLocks noChangeShapeType="1"/>
              </p:cNvSpPr>
              <p:nvPr/>
            </p:nvSpPr>
            <p:spPr bwMode="auto">
              <a:xfrm flipV="1">
                <a:off x="170" y="123"/>
                <a:ext cx="0" cy="32"/>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2" name="Line 10"/>
              <p:cNvSpPr>
                <a:spLocks noChangeShapeType="1"/>
              </p:cNvSpPr>
              <p:nvPr/>
            </p:nvSpPr>
            <p:spPr bwMode="auto">
              <a:xfrm flipH="1">
                <a:off x="130" y="155"/>
                <a:ext cx="68" cy="0"/>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3" name="Line 11"/>
              <p:cNvSpPr>
                <a:spLocks noChangeShapeType="1"/>
              </p:cNvSpPr>
              <p:nvPr/>
            </p:nvSpPr>
            <p:spPr bwMode="auto">
              <a:xfrm flipH="1">
                <a:off x="238" y="82"/>
                <a:ext cx="44" cy="0"/>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8" name="Line 12"/>
              <p:cNvSpPr>
                <a:spLocks noChangeShapeType="1"/>
              </p:cNvSpPr>
              <p:nvPr/>
            </p:nvSpPr>
            <p:spPr bwMode="auto">
              <a:xfrm flipH="1">
                <a:off x="238" y="110"/>
                <a:ext cx="44" cy="0"/>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1" name="Line 13"/>
              <p:cNvSpPr>
                <a:spLocks noChangeShapeType="1"/>
              </p:cNvSpPr>
              <p:nvPr/>
            </p:nvSpPr>
            <p:spPr bwMode="auto">
              <a:xfrm>
                <a:off x="145" y="58"/>
                <a:ext cx="19" cy="37"/>
              </a:xfrm>
              <a:prstGeom prst="line">
                <a:avLst/>
              </a:prstGeom>
              <a:grpFill/>
              <a:ln w="2063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grpFill/>
              <a:ln w="2063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
        <p:nvSpPr>
          <p:cNvPr id="10" name="TextBox 9"/>
          <p:cNvSpPr txBox="1"/>
          <p:nvPr/>
        </p:nvSpPr>
        <p:spPr>
          <a:xfrm>
            <a:off x="1328696" y="4089155"/>
            <a:ext cx="2719762" cy="966103"/>
          </a:xfrm>
          <a:prstGeom prst="rect">
            <a:avLst/>
          </a:prstGeom>
          <a:noFill/>
        </p:spPr>
        <p:txBody>
          <a:bodyPr wrap="square" lIns="93247" tIns="149196" rIns="186494" bIns="149196" rtlCol="0">
            <a:spAutoFit/>
          </a:bodyPr>
          <a:lstStyle/>
          <a:p>
            <a:pPr algn="ctr" defTabSz="1243192">
              <a:lnSpc>
                <a:spcPct val="90000"/>
              </a:lnSpc>
              <a:spcAft>
                <a:spcPts val="600"/>
              </a:spcAft>
              <a:defRPr/>
            </a:pPr>
            <a:r>
              <a:rPr lang="en-US" sz="2400" kern="0" dirty="0">
                <a:gradFill>
                  <a:gsLst>
                    <a:gs pos="1250">
                      <a:srgbClr val="353535"/>
                    </a:gs>
                    <a:gs pos="100000">
                      <a:srgbClr val="353535"/>
                    </a:gs>
                  </a:gsLst>
                  <a:lin ang="5400000" scaled="0"/>
                </a:gradFill>
                <a:latin typeface="Segoe UI Semilight"/>
                <a:cs typeface="Segoe UI"/>
              </a:rPr>
              <a:t>Focus on business logic</a:t>
            </a:r>
          </a:p>
        </p:txBody>
      </p:sp>
      <p:grpSp>
        <p:nvGrpSpPr>
          <p:cNvPr id="250" name="Group 249"/>
          <p:cNvGrpSpPr/>
          <p:nvPr/>
        </p:nvGrpSpPr>
        <p:grpSpPr>
          <a:xfrm>
            <a:off x="1828959" y="2307434"/>
            <a:ext cx="1719235" cy="1719235"/>
            <a:chOff x="5423171" y="2349343"/>
            <a:chExt cx="1719478" cy="1719478"/>
          </a:xfrm>
          <a:solidFill>
            <a:srgbClr val="7030A0"/>
          </a:solidFill>
        </p:grpSpPr>
        <p:sp>
          <p:nvSpPr>
            <p:cNvPr id="195" name="Oval 194"/>
            <p:cNvSpPr/>
            <p:nvPr/>
          </p:nvSpPr>
          <p:spPr bwMode="auto">
            <a:xfrm>
              <a:off x="5423171"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a:grpFill/>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4" name="Line 20"/>
              <p:cNvSpPr>
                <a:spLocks noChangeShapeType="1"/>
              </p:cNvSpPr>
              <p:nvPr/>
            </p:nvSpPr>
            <p:spPr bwMode="auto">
              <a:xfrm>
                <a:off x="78" y="58"/>
                <a:ext cx="69" cy="0"/>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5" name="Line 21"/>
              <p:cNvSpPr>
                <a:spLocks noChangeShapeType="1"/>
              </p:cNvSpPr>
              <p:nvPr/>
            </p:nvSpPr>
            <p:spPr bwMode="auto">
              <a:xfrm>
                <a:off x="78" y="105"/>
                <a:ext cx="69" cy="0"/>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6" name="Line 22"/>
              <p:cNvSpPr>
                <a:spLocks noChangeShapeType="1"/>
              </p:cNvSpPr>
              <p:nvPr/>
            </p:nvSpPr>
            <p:spPr bwMode="auto">
              <a:xfrm>
                <a:off x="78" y="154"/>
                <a:ext cx="69" cy="0"/>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7" name="Line 23"/>
              <p:cNvSpPr>
                <a:spLocks noChangeShapeType="1"/>
              </p:cNvSpPr>
              <p:nvPr/>
            </p:nvSpPr>
            <p:spPr bwMode="auto">
              <a:xfrm>
                <a:off x="44" y="58"/>
                <a:ext cx="17" cy="0"/>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8" name="Line 24"/>
              <p:cNvSpPr>
                <a:spLocks noChangeShapeType="1"/>
              </p:cNvSpPr>
              <p:nvPr/>
            </p:nvSpPr>
            <p:spPr bwMode="auto">
              <a:xfrm>
                <a:off x="44" y="105"/>
                <a:ext cx="17" cy="0"/>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49" name="Line 25"/>
              <p:cNvSpPr>
                <a:spLocks noChangeShapeType="1"/>
              </p:cNvSpPr>
              <p:nvPr/>
            </p:nvSpPr>
            <p:spPr bwMode="auto">
              <a:xfrm>
                <a:off x="44" y="154"/>
                <a:ext cx="17" cy="0"/>
              </a:xfrm>
              <a:prstGeom prst="line">
                <a:avLst/>
              </a:pr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
        <p:nvSpPr>
          <p:cNvPr id="61" name="TextBox 60"/>
          <p:cNvSpPr txBox="1"/>
          <p:nvPr/>
        </p:nvSpPr>
        <p:spPr>
          <a:xfrm>
            <a:off x="8527390" y="4001368"/>
            <a:ext cx="2504611" cy="966103"/>
          </a:xfrm>
          <a:prstGeom prst="rect">
            <a:avLst/>
          </a:prstGeom>
          <a:noFill/>
        </p:spPr>
        <p:txBody>
          <a:bodyPr wrap="square" lIns="93247" tIns="149196" rIns="186494" bIns="149196" rtlCol="0">
            <a:spAutoFit/>
          </a:bodyPr>
          <a:lstStyle/>
          <a:p>
            <a:pPr algn="ctr" defTabSz="1243192">
              <a:lnSpc>
                <a:spcPct val="90000"/>
              </a:lnSpc>
              <a:spcAft>
                <a:spcPts val="600"/>
              </a:spcAft>
              <a:defRPr/>
            </a:pPr>
            <a:r>
              <a:rPr lang="en-US" sz="2400" kern="0">
                <a:gradFill>
                  <a:gsLst>
                    <a:gs pos="1250">
                      <a:srgbClr val="353535"/>
                    </a:gs>
                    <a:gs pos="100000">
                      <a:srgbClr val="353535"/>
                    </a:gs>
                  </a:gsLst>
                  <a:lin ang="5400000" scaled="0"/>
                </a:gradFill>
                <a:latin typeface="Segoe UI Semilight"/>
                <a:cs typeface="Segoe UI"/>
              </a:rPr>
              <a:t>Faster time </a:t>
            </a:r>
            <a:br>
              <a:rPr lang="en-US" sz="2400" kern="0">
                <a:gradFill>
                  <a:gsLst>
                    <a:gs pos="1250">
                      <a:srgbClr val="353535"/>
                    </a:gs>
                    <a:gs pos="100000">
                      <a:srgbClr val="353535"/>
                    </a:gs>
                  </a:gsLst>
                  <a:lin ang="5400000" scaled="0"/>
                </a:gradFill>
                <a:latin typeface="Segoe UI Semilight"/>
                <a:cs typeface="Segoe UI"/>
              </a:rPr>
            </a:br>
            <a:r>
              <a:rPr lang="en-US" sz="2400" kern="0">
                <a:gradFill>
                  <a:gsLst>
                    <a:gs pos="1250">
                      <a:srgbClr val="353535"/>
                    </a:gs>
                    <a:gs pos="100000">
                      <a:srgbClr val="353535"/>
                    </a:gs>
                  </a:gsLst>
                  <a:lin ang="5400000" scaled="0"/>
                </a:gradFill>
                <a:latin typeface="Segoe UI Semilight"/>
                <a:cs typeface="Segoe UI"/>
              </a:rPr>
              <a:t>to market</a:t>
            </a:r>
          </a:p>
        </p:txBody>
      </p:sp>
      <p:grpSp>
        <p:nvGrpSpPr>
          <p:cNvPr id="33" name="Group 32"/>
          <p:cNvGrpSpPr/>
          <p:nvPr/>
        </p:nvGrpSpPr>
        <p:grpSpPr>
          <a:xfrm>
            <a:off x="8920077" y="2219647"/>
            <a:ext cx="1719234" cy="1719235"/>
            <a:chOff x="8982815" y="2349343"/>
            <a:chExt cx="1719478" cy="1719478"/>
          </a:xfrm>
          <a:solidFill>
            <a:srgbClr val="7030A0"/>
          </a:solidFill>
        </p:grpSpPr>
        <p:sp>
          <p:nvSpPr>
            <p:cNvPr id="207" name="Oval 206"/>
            <p:cNvSpPr/>
            <p:nvPr/>
          </p:nvSpPr>
          <p:spPr bwMode="auto">
            <a:xfrm>
              <a:off x="8982815"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a:grpFill/>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grpFill/>
              <a:ln w="26988"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2744520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500"/>
                                        <p:tgtEl>
                                          <p:spTgt spid="250"/>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750" spd="-100000" fill="hold"/>
                                        <p:tgtEl>
                                          <p:spTgt spid="250"/>
                                        </p:tgtEl>
                                        <p:attrNameLst>
                                          <p:attrName>ppt_x</p:attrName>
                                          <p:attrName>ppt_y</p:attrName>
                                        </p:attrNameLst>
                                      </p:cBhvr>
                                      <p:rCtr x="0" y="1852"/>
                                    </p:animMotion>
                                  </p:childTnLst>
                                </p:cTn>
                              </p:par>
                              <p:par>
                                <p:cTn id="10" presetID="10" presetClass="entr" presetSubtype="0" fill="hold" grpId="0" nodeType="withEffect">
                                  <p:stCondLst>
                                    <p:cond delay="1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50"/>
                                  </p:stCondLst>
                                  <p:childTnLst>
                                    <p:animMotion origin="layout" path="M 7.32704E-7 -1.01226E-6 L 7.32704E-7 -0.04539 " pathEditMode="relative" rAng="0" ptsTypes="AA">
                                      <p:cBhvr>
                                        <p:cTn id="14" dur="750" spd="-100000" fill="hold"/>
                                        <p:tgtEl>
                                          <p:spTgt spid="10"/>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500"/>
                                        <p:tgtEl>
                                          <p:spTgt spid="237"/>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750" spd="-100000" fill="hold"/>
                                        <p:tgtEl>
                                          <p:spTgt spid="237"/>
                                        </p:tgtEl>
                                        <p:attrNameLst>
                                          <p:attrName>ppt_x</p:attrName>
                                          <p:attrName>ppt_y</p:attrName>
                                        </p:attrNameLst>
                                      </p:cBhvr>
                                      <p:rCtr x="0" y="1852"/>
                                    </p:animMotion>
                                  </p:childTnLst>
                                </p:cTn>
                              </p:par>
                              <p:par>
                                <p:cTn id="22" presetID="10" presetClass="entr" presetSubtype="0" fill="hold" grpId="0" nodeType="withEffect">
                                  <p:stCondLst>
                                    <p:cond delay="15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64" presetClass="path" presetSubtype="0" decel="100000" fill="hold" grpId="1" nodeType="withEffect">
                                  <p:stCondLst>
                                    <p:cond delay="150"/>
                                  </p:stCondLst>
                                  <p:childTnLst>
                                    <p:animMotion origin="layout" path="M 7.32704E-7 -1.01226E-6 L 7.32704E-7 -0.04539 " pathEditMode="relative" rAng="0" ptsTypes="AA">
                                      <p:cBhvr>
                                        <p:cTn id="26" dur="750" spd="-100000" fill="hold"/>
                                        <p:tgtEl>
                                          <p:spTgt spid="60"/>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750" spd="-100000" fill="hold"/>
                                        <p:tgtEl>
                                          <p:spTgt spid="33"/>
                                        </p:tgtEl>
                                        <p:attrNameLst>
                                          <p:attrName>ppt_x</p:attrName>
                                          <p:attrName>ppt_y</p:attrName>
                                        </p:attrNameLst>
                                      </p:cBhvr>
                                      <p:rCtr x="0" y="1852"/>
                                    </p:animMotion>
                                  </p:childTnLst>
                                </p:cTn>
                              </p:par>
                              <p:par>
                                <p:cTn id="34" presetID="10" presetClass="entr" presetSubtype="0" fill="hold" grpId="0" nodeType="withEffect">
                                  <p:stCondLst>
                                    <p:cond delay="15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64" presetClass="path" presetSubtype="0" decel="100000" fill="hold" grpId="1" nodeType="withEffect">
                                  <p:stCondLst>
                                    <p:cond delay="150"/>
                                  </p:stCondLst>
                                  <p:childTnLst>
                                    <p:animMotion origin="layout" path="M 7.32704E-7 -1.01226E-6 L 7.32704E-7 -0.04539 " pathEditMode="relative" rAng="0" ptsTypes="AA">
                                      <p:cBhvr>
                                        <p:cTn id="38" dur="750" spd="-100000" fill="hold"/>
                                        <p:tgtEl>
                                          <p:spTgt spid="61"/>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10" grpId="0"/>
      <p:bldP spid="10" grpId="1"/>
      <p:bldP spid="61" grpId="0"/>
      <p:bldP spid="6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3419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975" dirty="0"/>
              <a:t>App Services</a:t>
            </a:r>
          </a:p>
        </p:txBody>
      </p:sp>
    </p:spTree>
    <p:extLst>
      <p:ext uri="{BB962C8B-B14F-4D97-AF65-F5344CB8AC3E}">
        <p14:creationId xmlns:p14="http://schemas.microsoft.com/office/powerpoint/2010/main" val="29961879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ABA304-5628-44C0-9024-316F1EFEFF52}"/>
              </a:ext>
            </a:extLst>
          </p:cNvPr>
          <p:cNvSpPr>
            <a:spLocks noGrp="1"/>
          </p:cNvSpPr>
          <p:nvPr>
            <p:ph type="title"/>
          </p:nvPr>
        </p:nvSpPr>
        <p:spPr/>
        <p:txBody>
          <a:bodyPr/>
          <a:lstStyle/>
          <a:p>
            <a:r>
              <a:rPr lang="en-US" dirty="0"/>
              <a:t>Collection of Cloud Services</a:t>
            </a:r>
          </a:p>
        </p:txBody>
      </p:sp>
      <p:pic>
        <p:nvPicPr>
          <p:cNvPr id="8" name="Picture 7">
            <a:extLst>
              <a:ext uri="{FF2B5EF4-FFF2-40B4-BE49-F238E27FC236}">
                <a16:creationId xmlns:a16="http://schemas.microsoft.com/office/drawing/2014/main" id="{7C40B14D-9548-4A78-87EA-7FBDA643DDBF}"/>
              </a:ext>
            </a:extLst>
          </p:cNvPr>
          <p:cNvPicPr>
            <a:picLocks noChangeAspect="1"/>
          </p:cNvPicPr>
          <p:nvPr/>
        </p:nvPicPr>
        <p:blipFill>
          <a:blip r:embed="rId3"/>
          <a:stretch>
            <a:fillRect/>
          </a:stretch>
        </p:blipFill>
        <p:spPr>
          <a:xfrm>
            <a:off x="1550505" y="2073599"/>
            <a:ext cx="3129254" cy="3498027"/>
          </a:xfrm>
          <a:prstGeom prst="rect">
            <a:avLst/>
          </a:prstGeom>
        </p:spPr>
      </p:pic>
      <p:pic>
        <p:nvPicPr>
          <p:cNvPr id="20" name="Picture 19">
            <a:extLst>
              <a:ext uri="{FF2B5EF4-FFF2-40B4-BE49-F238E27FC236}">
                <a16:creationId xmlns:a16="http://schemas.microsoft.com/office/drawing/2014/main" id="{73C04568-F3AA-4D1A-B117-487257C4A1A9}"/>
              </a:ext>
            </a:extLst>
          </p:cNvPr>
          <p:cNvPicPr>
            <a:picLocks noChangeAspect="1"/>
          </p:cNvPicPr>
          <p:nvPr/>
        </p:nvPicPr>
        <p:blipFill>
          <a:blip r:embed="rId4"/>
          <a:stretch>
            <a:fillRect/>
          </a:stretch>
        </p:blipFill>
        <p:spPr>
          <a:xfrm>
            <a:off x="5161394" y="1336675"/>
            <a:ext cx="1772805" cy="1682382"/>
          </a:xfrm>
          <a:prstGeom prst="rect">
            <a:avLst/>
          </a:prstGeom>
        </p:spPr>
      </p:pic>
      <p:pic>
        <p:nvPicPr>
          <p:cNvPr id="21" name="Picture 20">
            <a:extLst>
              <a:ext uri="{FF2B5EF4-FFF2-40B4-BE49-F238E27FC236}">
                <a16:creationId xmlns:a16="http://schemas.microsoft.com/office/drawing/2014/main" id="{18C40B2A-4DF3-49E3-9F80-D6A845334448}"/>
              </a:ext>
            </a:extLst>
          </p:cNvPr>
          <p:cNvPicPr>
            <a:picLocks noChangeAspect="1"/>
          </p:cNvPicPr>
          <p:nvPr/>
        </p:nvPicPr>
        <p:blipFill>
          <a:blip r:embed="rId5"/>
          <a:stretch>
            <a:fillRect/>
          </a:stretch>
        </p:blipFill>
        <p:spPr>
          <a:xfrm>
            <a:off x="5257396" y="3368230"/>
            <a:ext cx="1645087" cy="1641920"/>
          </a:xfrm>
          <a:prstGeom prst="rect">
            <a:avLst/>
          </a:prstGeom>
        </p:spPr>
      </p:pic>
      <p:pic>
        <p:nvPicPr>
          <p:cNvPr id="23" name="Picture 22">
            <a:extLst>
              <a:ext uri="{FF2B5EF4-FFF2-40B4-BE49-F238E27FC236}">
                <a16:creationId xmlns:a16="http://schemas.microsoft.com/office/drawing/2014/main" id="{C58E1B86-8A96-4B6D-9F1C-13412D96C4F7}"/>
              </a:ext>
            </a:extLst>
          </p:cNvPr>
          <p:cNvPicPr>
            <a:picLocks noChangeAspect="1"/>
          </p:cNvPicPr>
          <p:nvPr/>
        </p:nvPicPr>
        <p:blipFill>
          <a:blip r:embed="rId6"/>
          <a:stretch>
            <a:fillRect/>
          </a:stretch>
        </p:blipFill>
        <p:spPr>
          <a:xfrm>
            <a:off x="5161394" y="5292379"/>
            <a:ext cx="1827617" cy="1199636"/>
          </a:xfrm>
          <a:prstGeom prst="rect">
            <a:avLst/>
          </a:prstGeom>
        </p:spPr>
      </p:pic>
      <p:sp>
        <p:nvSpPr>
          <p:cNvPr id="24" name="TextBox 23">
            <a:extLst>
              <a:ext uri="{FF2B5EF4-FFF2-40B4-BE49-F238E27FC236}">
                <a16:creationId xmlns:a16="http://schemas.microsoft.com/office/drawing/2014/main" id="{82F22518-D311-4D9E-8DDC-8A808A6C4D3D}"/>
              </a:ext>
            </a:extLst>
          </p:cNvPr>
          <p:cNvSpPr txBox="1"/>
          <p:nvPr/>
        </p:nvSpPr>
        <p:spPr>
          <a:xfrm>
            <a:off x="6934199" y="1476375"/>
            <a:ext cx="4267979"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Infrastructure-as-a Service</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VMs, Storage, Networks, Dev/Test Labs</a:t>
            </a:r>
          </a:p>
        </p:txBody>
      </p:sp>
      <p:sp>
        <p:nvSpPr>
          <p:cNvPr id="33" name="TextBox 32">
            <a:extLst>
              <a:ext uri="{FF2B5EF4-FFF2-40B4-BE49-F238E27FC236}">
                <a16:creationId xmlns:a16="http://schemas.microsoft.com/office/drawing/2014/main" id="{1A0F2A82-D3A0-4770-A2CB-54331DA50723}"/>
              </a:ext>
            </a:extLst>
          </p:cNvPr>
          <p:cNvSpPr txBox="1"/>
          <p:nvPr/>
        </p:nvSpPr>
        <p:spPr>
          <a:xfrm>
            <a:off x="6920533" y="3486171"/>
            <a:ext cx="4267979" cy="98180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Platform-as-a Service</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App Service, SQL Azure</a:t>
            </a:r>
          </a:p>
        </p:txBody>
      </p:sp>
      <p:sp>
        <p:nvSpPr>
          <p:cNvPr id="34" name="TextBox 33">
            <a:extLst>
              <a:ext uri="{FF2B5EF4-FFF2-40B4-BE49-F238E27FC236}">
                <a16:creationId xmlns:a16="http://schemas.microsoft.com/office/drawing/2014/main" id="{C5C55DB8-15F2-41FB-94B3-4C772D9BE46A}"/>
              </a:ext>
            </a:extLst>
          </p:cNvPr>
          <p:cNvSpPr txBox="1"/>
          <p:nvPr/>
        </p:nvSpPr>
        <p:spPr>
          <a:xfrm>
            <a:off x="6934199" y="5291647"/>
            <a:ext cx="4267979" cy="12588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Software-as-a Service</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O365, Azure DevOps (VSTS), Cognitive Services</a:t>
            </a:r>
          </a:p>
        </p:txBody>
      </p:sp>
      <p:sp>
        <p:nvSpPr>
          <p:cNvPr id="25" name="Rectangle: Rounded Corners 24">
            <a:extLst>
              <a:ext uri="{FF2B5EF4-FFF2-40B4-BE49-F238E27FC236}">
                <a16:creationId xmlns:a16="http://schemas.microsoft.com/office/drawing/2014/main" id="{D23DB064-3C38-403C-9C3A-669211AE19D8}"/>
              </a:ext>
            </a:extLst>
          </p:cNvPr>
          <p:cNvSpPr/>
          <p:nvPr/>
        </p:nvSpPr>
        <p:spPr bwMode="auto">
          <a:xfrm>
            <a:off x="6920533" y="3941163"/>
            <a:ext cx="1851992" cy="496053"/>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2411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95DCD9-A1EB-426E-9428-CC504ED9CF9F}"/>
              </a:ext>
            </a:extLst>
          </p:cNvPr>
          <p:cNvSpPr/>
          <p:nvPr/>
        </p:nvSpPr>
        <p:spPr bwMode="auto">
          <a:xfrm>
            <a:off x="3514725" y="3108575"/>
            <a:ext cx="5522475" cy="1209675"/>
          </a:xfrm>
          <a:prstGeom prst="roundRect">
            <a:avLst/>
          </a:prstGeom>
          <a:no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BABA304-5628-44C0-9024-316F1EFEFF52}"/>
              </a:ext>
            </a:extLst>
          </p:cNvPr>
          <p:cNvSpPr>
            <a:spLocks noGrp="1"/>
          </p:cNvSpPr>
          <p:nvPr>
            <p:ph type="title"/>
          </p:nvPr>
        </p:nvSpPr>
        <p:spPr/>
        <p:txBody>
          <a:bodyPr/>
          <a:lstStyle/>
          <a:p>
            <a:r>
              <a:rPr lang="en-US" dirty="0"/>
              <a:t>Azure App Service</a:t>
            </a:r>
          </a:p>
        </p:txBody>
      </p:sp>
      <p:pic>
        <p:nvPicPr>
          <p:cNvPr id="5" name="Picture 4">
            <a:extLst>
              <a:ext uri="{FF2B5EF4-FFF2-40B4-BE49-F238E27FC236}">
                <a16:creationId xmlns:a16="http://schemas.microsoft.com/office/drawing/2014/main" id="{2630CF80-E2BF-45FB-AE69-EC82005C32EB}"/>
              </a:ext>
            </a:extLst>
          </p:cNvPr>
          <p:cNvPicPr>
            <a:picLocks noChangeAspect="1"/>
          </p:cNvPicPr>
          <p:nvPr/>
        </p:nvPicPr>
        <p:blipFill>
          <a:blip r:embed="rId3"/>
          <a:stretch>
            <a:fillRect/>
          </a:stretch>
        </p:blipFill>
        <p:spPr>
          <a:xfrm>
            <a:off x="3587689" y="2028882"/>
            <a:ext cx="642004" cy="949711"/>
          </a:xfrm>
          <a:prstGeom prst="rect">
            <a:avLst/>
          </a:prstGeom>
        </p:spPr>
      </p:pic>
      <p:pic>
        <p:nvPicPr>
          <p:cNvPr id="6" name="Picture 5">
            <a:extLst>
              <a:ext uri="{FF2B5EF4-FFF2-40B4-BE49-F238E27FC236}">
                <a16:creationId xmlns:a16="http://schemas.microsoft.com/office/drawing/2014/main" id="{06F94DC1-3750-4739-964C-E45DB71A6FCB}"/>
              </a:ext>
            </a:extLst>
          </p:cNvPr>
          <p:cNvPicPr>
            <a:picLocks noChangeAspect="1"/>
          </p:cNvPicPr>
          <p:nvPr/>
        </p:nvPicPr>
        <p:blipFill>
          <a:blip r:embed="rId4"/>
          <a:stretch>
            <a:fillRect/>
          </a:stretch>
        </p:blipFill>
        <p:spPr>
          <a:xfrm>
            <a:off x="4594996" y="1650126"/>
            <a:ext cx="882587" cy="949711"/>
          </a:xfrm>
          <a:prstGeom prst="rect">
            <a:avLst/>
          </a:prstGeom>
        </p:spPr>
      </p:pic>
      <p:pic>
        <p:nvPicPr>
          <p:cNvPr id="7" name="Picture 6">
            <a:extLst>
              <a:ext uri="{FF2B5EF4-FFF2-40B4-BE49-F238E27FC236}">
                <a16:creationId xmlns:a16="http://schemas.microsoft.com/office/drawing/2014/main" id="{7A174440-4D7E-47C5-8CD0-4EE80A4B6FA7}"/>
              </a:ext>
            </a:extLst>
          </p:cNvPr>
          <p:cNvPicPr>
            <a:picLocks noChangeAspect="1"/>
          </p:cNvPicPr>
          <p:nvPr/>
        </p:nvPicPr>
        <p:blipFill>
          <a:blip r:embed="rId5"/>
          <a:stretch>
            <a:fillRect/>
          </a:stretch>
        </p:blipFill>
        <p:spPr>
          <a:xfrm>
            <a:off x="5656258" y="2184023"/>
            <a:ext cx="887530" cy="885824"/>
          </a:xfrm>
          <a:prstGeom prst="rect">
            <a:avLst/>
          </a:prstGeom>
        </p:spPr>
      </p:pic>
      <p:pic>
        <p:nvPicPr>
          <p:cNvPr id="9" name="Picture 8">
            <a:extLst>
              <a:ext uri="{FF2B5EF4-FFF2-40B4-BE49-F238E27FC236}">
                <a16:creationId xmlns:a16="http://schemas.microsoft.com/office/drawing/2014/main" id="{B1EA4DAA-1E4D-4E20-97E4-10D277241890}"/>
              </a:ext>
            </a:extLst>
          </p:cNvPr>
          <p:cNvPicPr>
            <a:picLocks noChangeAspect="1"/>
          </p:cNvPicPr>
          <p:nvPr/>
        </p:nvPicPr>
        <p:blipFill>
          <a:blip r:embed="rId6"/>
          <a:stretch>
            <a:fillRect/>
          </a:stretch>
        </p:blipFill>
        <p:spPr>
          <a:xfrm>
            <a:off x="6858042" y="1660482"/>
            <a:ext cx="924329" cy="922550"/>
          </a:xfrm>
          <a:prstGeom prst="rect">
            <a:avLst/>
          </a:prstGeom>
        </p:spPr>
      </p:pic>
      <p:pic>
        <p:nvPicPr>
          <p:cNvPr id="10" name="Picture 9">
            <a:extLst>
              <a:ext uri="{FF2B5EF4-FFF2-40B4-BE49-F238E27FC236}">
                <a16:creationId xmlns:a16="http://schemas.microsoft.com/office/drawing/2014/main" id="{DF911127-5E46-4E77-8073-2B516A3DDE6D}"/>
              </a:ext>
            </a:extLst>
          </p:cNvPr>
          <p:cNvPicPr>
            <a:picLocks noChangeAspect="1"/>
          </p:cNvPicPr>
          <p:nvPr/>
        </p:nvPicPr>
        <p:blipFill>
          <a:blip r:embed="rId7"/>
          <a:stretch>
            <a:fillRect/>
          </a:stretch>
        </p:blipFill>
        <p:spPr>
          <a:xfrm>
            <a:off x="8015648" y="2202748"/>
            <a:ext cx="977365" cy="867099"/>
          </a:xfrm>
          <a:prstGeom prst="rect">
            <a:avLst/>
          </a:prstGeom>
        </p:spPr>
      </p:pic>
      <p:pic>
        <p:nvPicPr>
          <p:cNvPr id="11" name="Picture 10">
            <a:extLst>
              <a:ext uri="{FF2B5EF4-FFF2-40B4-BE49-F238E27FC236}">
                <a16:creationId xmlns:a16="http://schemas.microsoft.com/office/drawing/2014/main" id="{221D3DC5-42C8-4113-B447-107F1092AEAC}"/>
              </a:ext>
            </a:extLst>
          </p:cNvPr>
          <p:cNvPicPr>
            <a:picLocks noChangeAspect="1"/>
          </p:cNvPicPr>
          <p:nvPr/>
        </p:nvPicPr>
        <p:blipFill>
          <a:blip r:embed="rId8"/>
          <a:stretch>
            <a:fillRect/>
          </a:stretch>
        </p:blipFill>
        <p:spPr>
          <a:xfrm>
            <a:off x="3683706" y="5038976"/>
            <a:ext cx="1299583" cy="1257049"/>
          </a:xfrm>
          <a:prstGeom prst="rect">
            <a:avLst/>
          </a:prstGeom>
        </p:spPr>
      </p:pic>
      <p:pic>
        <p:nvPicPr>
          <p:cNvPr id="16" name="Picture 15">
            <a:extLst>
              <a:ext uri="{FF2B5EF4-FFF2-40B4-BE49-F238E27FC236}">
                <a16:creationId xmlns:a16="http://schemas.microsoft.com/office/drawing/2014/main" id="{06E4B304-DEC8-4585-812C-DC1680C62B27}"/>
              </a:ext>
            </a:extLst>
          </p:cNvPr>
          <p:cNvPicPr>
            <a:picLocks noChangeAspect="1"/>
          </p:cNvPicPr>
          <p:nvPr/>
        </p:nvPicPr>
        <p:blipFill>
          <a:blip r:embed="rId8"/>
          <a:stretch>
            <a:fillRect/>
          </a:stretch>
        </p:blipFill>
        <p:spPr>
          <a:xfrm>
            <a:off x="7737617" y="5038976"/>
            <a:ext cx="1299583" cy="1257049"/>
          </a:xfrm>
          <a:prstGeom prst="rect">
            <a:avLst/>
          </a:prstGeom>
        </p:spPr>
      </p:pic>
      <p:pic>
        <p:nvPicPr>
          <p:cNvPr id="17" name="Picture 16">
            <a:extLst>
              <a:ext uri="{FF2B5EF4-FFF2-40B4-BE49-F238E27FC236}">
                <a16:creationId xmlns:a16="http://schemas.microsoft.com/office/drawing/2014/main" id="{B892CE94-8FF1-4E8C-A233-ACD0966045AF}"/>
              </a:ext>
            </a:extLst>
          </p:cNvPr>
          <p:cNvPicPr>
            <a:picLocks noChangeAspect="1"/>
          </p:cNvPicPr>
          <p:nvPr/>
        </p:nvPicPr>
        <p:blipFill>
          <a:blip r:embed="rId8"/>
          <a:stretch>
            <a:fillRect/>
          </a:stretch>
        </p:blipFill>
        <p:spPr>
          <a:xfrm>
            <a:off x="5781427" y="5038976"/>
            <a:ext cx="1299583" cy="1257049"/>
          </a:xfrm>
          <a:prstGeom prst="rect">
            <a:avLst/>
          </a:prstGeom>
        </p:spPr>
      </p:pic>
      <p:pic>
        <p:nvPicPr>
          <p:cNvPr id="12" name="Picture 11">
            <a:extLst>
              <a:ext uri="{FF2B5EF4-FFF2-40B4-BE49-F238E27FC236}">
                <a16:creationId xmlns:a16="http://schemas.microsoft.com/office/drawing/2014/main" id="{992B6FD2-FC8C-440C-AAA7-18CAF9E5EAC2}"/>
              </a:ext>
            </a:extLst>
          </p:cNvPr>
          <p:cNvPicPr>
            <a:picLocks noChangeAspect="1"/>
          </p:cNvPicPr>
          <p:nvPr/>
        </p:nvPicPr>
        <p:blipFill>
          <a:blip r:embed="rId9"/>
          <a:stretch>
            <a:fillRect/>
          </a:stretch>
        </p:blipFill>
        <p:spPr>
          <a:xfrm>
            <a:off x="7898726" y="3255380"/>
            <a:ext cx="987313" cy="985414"/>
          </a:xfrm>
          <a:prstGeom prst="rect">
            <a:avLst/>
          </a:prstGeom>
        </p:spPr>
      </p:pic>
      <p:cxnSp>
        <p:nvCxnSpPr>
          <p:cNvPr id="24" name="Straight Connector 23">
            <a:extLst>
              <a:ext uri="{FF2B5EF4-FFF2-40B4-BE49-F238E27FC236}">
                <a16:creationId xmlns:a16="http://schemas.microsoft.com/office/drawing/2014/main" id="{8D90F7AE-160A-4527-9561-A08FFAF90A3F}"/>
              </a:ext>
            </a:extLst>
          </p:cNvPr>
          <p:cNvCxnSpPr>
            <a:cxnSpLocks/>
          </p:cNvCxnSpPr>
          <p:nvPr/>
        </p:nvCxnSpPr>
        <p:spPr>
          <a:xfrm>
            <a:off x="3943350" y="4318250"/>
            <a:ext cx="0" cy="751139"/>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5EC0B1B-B06F-4E8F-9319-7ABCF6598D8B}"/>
              </a:ext>
            </a:extLst>
          </p:cNvPr>
          <p:cNvCxnSpPr>
            <a:cxnSpLocks/>
          </p:cNvCxnSpPr>
          <p:nvPr/>
        </p:nvCxnSpPr>
        <p:spPr>
          <a:xfrm>
            <a:off x="6115050" y="4303044"/>
            <a:ext cx="0" cy="766345"/>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A379A9-5E4D-42D2-88E5-C530A67E3126}"/>
              </a:ext>
            </a:extLst>
          </p:cNvPr>
          <p:cNvCxnSpPr>
            <a:cxnSpLocks/>
          </p:cNvCxnSpPr>
          <p:nvPr/>
        </p:nvCxnSpPr>
        <p:spPr>
          <a:xfrm>
            <a:off x="8020050" y="4318250"/>
            <a:ext cx="0" cy="751139"/>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C308AF0-97D6-46F6-B71E-77F82D25FA8D}"/>
              </a:ext>
            </a:extLst>
          </p:cNvPr>
          <p:cNvSpPr txBox="1"/>
          <p:nvPr/>
        </p:nvSpPr>
        <p:spPr>
          <a:xfrm>
            <a:off x="3030389" y="1512724"/>
            <a:ext cx="1711265"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Mobile Apps</a:t>
            </a:r>
          </a:p>
        </p:txBody>
      </p:sp>
      <p:sp>
        <p:nvSpPr>
          <p:cNvPr id="32" name="TextBox 31">
            <a:extLst>
              <a:ext uri="{FF2B5EF4-FFF2-40B4-BE49-F238E27FC236}">
                <a16:creationId xmlns:a16="http://schemas.microsoft.com/office/drawing/2014/main" id="{B65A283F-6F53-4469-A3FA-ABE9C3C8C2AE}"/>
              </a:ext>
            </a:extLst>
          </p:cNvPr>
          <p:cNvSpPr txBox="1"/>
          <p:nvPr/>
        </p:nvSpPr>
        <p:spPr>
          <a:xfrm>
            <a:off x="4383577" y="2442015"/>
            <a:ext cx="1338227"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API Apps</a:t>
            </a:r>
          </a:p>
        </p:txBody>
      </p:sp>
      <p:sp>
        <p:nvSpPr>
          <p:cNvPr id="33" name="TextBox 32">
            <a:extLst>
              <a:ext uri="{FF2B5EF4-FFF2-40B4-BE49-F238E27FC236}">
                <a16:creationId xmlns:a16="http://schemas.microsoft.com/office/drawing/2014/main" id="{FE83D2D6-1B63-4A13-88DD-DAA6E50D2B0A}"/>
              </a:ext>
            </a:extLst>
          </p:cNvPr>
          <p:cNvSpPr txBox="1"/>
          <p:nvPr/>
        </p:nvSpPr>
        <p:spPr>
          <a:xfrm>
            <a:off x="5398207" y="1704987"/>
            <a:ext cx="1491705"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Web Apps</a:t>
            </a:r>
          </a:p>
        </p:txBody>
      </p:sp>
      <p:sp>
        <p:nvSpPr>
          <p:cNvPr id="34" name="TextBox 33">
            <a:extLst>
              <a:ext uri="{FF2B5EF4-FFF2-40B4-BE49-F238E27FC236}">
                <a16:creationId xmlns:a16="http://schemas.microsoft.com/office/drawing/2014/main" id="{3544ABF1-09B9-4C49-B2ED-B167BA143B08}"/>
              </a:ext>
            </a:extLst>
          </p:cNvPr>
          <p:cNvSpPr txBox="1"/>
          <p:nvPr/>
        </p:nvSpPr>
        <p:spPr>
          <a:xfrm>
            <a:off x="6539125" y="2433828"/>
            <a:ext cx="1491705"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Logic Apps</a:t>
            </a:r>
          </a:p>
        </p:txBody>
      </p:sp>
      <p:sp>
        <p:nvSpPr>
          <p:cNvPr id="35" name="TextBox 34">
            <a:extLst>
              <a:ext uri="{FF2B5EF4-FFF2-40B4-BE49-F238E27FC236}">
                <a16:creationId xmlns:a16="http://schemas.microsoft.com/office/drawing/2014/main" id="{ED68F924-D037-4589-BC7B-8EC7AF6A6546}"/>
              </a:ext>
            </a:extLst>
          </p:cNvPr>
          <p:cNvSpPr txBox="1"/>
          <p:nvPr/>
        </p:nvSpPr>
        <p:spPr>
          <a:xfrm>
            <a:off x="7924247" y="1509782"/>
            <a:ext cx="1244484"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Function Apps</a:t>
            </a:r>
          </a:p>
        </p:txBody>
      </p:sp>
      <p:sp>
        <p:nvSpPr>
          <p:cNvPr id="36" name="TextBox 35">
            <a:extLst>
              <a:ext uri="{FF2B5EF4-FFF2-40B4-BE49-F238E27FC236}">
                <a16:creationId xmlns:a16="http://schemas.microsoft.com/office/drawing/2014/main" id="{E194E3EE-AF3B-47D9-AA8D-86990D921205}"/>
              </a:ext>
            </a:extLst>
          </p:cNvPr>
          <p:cNvSpPr txBox="1"/>
          <p:nvPr/>
        </p:nvSpPr>
        <p:spPr>
          <a:xfrm>
            <a:off x="4148984" y="3354602"/>
            <a:ext cx="3690579"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Azure Service Fabric</a:t>
            </a:r>
          </a:p>
        </p:txBody>
      </p:sp>
    </p:spTree>
    <p:extLst>
      <p:ext uri="{BB962C8B-B14F-4D97-AF65-F5344CB8AC3E}">
        <p14:creationId xmlns:p14="http://schemas.microsoft.com/office/powerpoint/2010/main" val="13867223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ABA304-5628-44C0-9024-316F1EFEFF52}"/>
              </a:ext>
            </a:extLst>
          </p:cNvPr>
          <p:cNvSpPr>
            <a:spLocks noGrp="1"/>
          </p:cNvSpPr>
          <p:nvPr>
            <p:ph type="title"/>
          </p:nvPr>
        </p:nvSpPr>
        <p:spPr/>
        <p:txBody>
          <a:bodyPr/>
          <a:lstStyle/>
          <a:p>
            <a:r>
              <a:rPr lang="en-US" dirty="0"/>
              <a:t>Azure App Service</a:t>
            </a:r>
          </a:p>
        </p:txBody>
      </p:sp>
      <p:grpSp>
        <p:nvGrpSpPr>
          <p:cNvPr id="22" name="Group 21">
            <a:extLst>
              <a:ext uri="{FF2B5EF4-FFF2-40B4-BE49-F238E27FC236}">
                <a16:creationId xmlns:a16="http://schemas.microsoft.com/office/drawing/2014/main" id="{3ED8762F-8397-42E5-B1C5-28C226DABC24}"/>
              </a:ext>
            </a:extLst>
          </p:cNvPr>
          <p:cNvGrpSpPr/>
          <p:nvPr/>
        </p:nvGrpSpPr>
        <p:grpSpPr>
          <a:xfrm>
            <a:off x="2952750" y="754062"/>
            <a:ext cx="6905625" cy="6892332"/>
            <a:chOff x="2952750" y="754062"/>
            <a:chExt cx="6905625" cy="6892332"/>
          </a:xfrm>
        </p:grpSpPr>
        <p:pic>
          <p:nvPicPr>
            <p:cNvPr id="2" name="Picture 1">
              <a:extLst>
                <a:ext uri="{FF2B5EF4-FFF2-40B4-BE49-F238E27FC236}">
                  <a16:creationId xmlns:a16="http://schemas.microsoft.com/office/drawing/2014/main" id="{48E0A96A-48CE-4D0D-8DF3-69B5730B040F}"/>
                </a:ext>
              </a:extLst>
            </p:cNvPr>
            <p:cNvPicPr>
              <a:picLocks noChangeAspect="1"/>
            </p:cNvPicPr>
            <p:nvPr/>
          </p:nvPicPr>
          <p:blipFill>
            <a:blip r:embed="rId3"/>
            <a:stretch>
              <a:fillRect/>
            </a:stretch>
          </p:blipFill>
          <p:spPr>
            <a:xfrm>
              <a:off x="2952750" y="754062"/>
              <a:ext cx="6905625" cy="6892332"/>
            </a:xfrm>
            <a:prstGeom prst="rect">
              <a:avLst/>
            </a:prstGeom>
          </p:spPr>
        </p:pic>
        <p:pic>
          <p:nvPicPr>
            <p:cNvPr id="4" name="Picture 3">
              <a:extLst>
                <a:ext uri="{FF2B5EF4-FFF2-40B4-BE49-F238E27FC236}">
                  <a16:creationId xmlns:a16="http://schemas.microsoft.com/office/drawing/2014/main" id="{DC5587F2-3510-4511-8A31-63F1ECF2EDE0}"/>
                </a:ext>
              </a:extLst>
            </p:cNvPr>
            <p:cNvPicPr>
              <a:picLocks noChangeAspect="1"/>
            </p:cNvPicPr>
            <p:nvPr/>
          </p:nvPicPr>
          <p:blipFill>
            <a:blip r:embed="rId4">
              <a:lum bright="-40000" contrast="-40000"/>
            </a:blip>
            <a:stretch>
              <a:fillRect/>
            </a:stretch>
          </p:blipFill>
          <p:spPr>
            <a:xfrm>
              <a:off x="4143375" y="1671637"/>
              <a:ext cx="1543009" cy="1591375"/>
            </a:xfrm>
            <a:prstGeom prst="rect">
              <a:avLst/>
            </a:prstGeom>
          </p:spPr>
        </p:pic>
        <p:pic>
          <p:nvPicPr>
            <p:cNvPr id="19" name="Picture 18">
              <a:extLst>
                <a:ext uri="{FF2B5EF4-FFF2-40B4-BE49-F238E27FC236}">
                  <a16:creationId xmlns:a16="http://schemas.microsoft.com/office/drawing/2014/main" id="{4EEE9995-7A0F-4E33-B4AE-47BB80292E1A}"/>
                </a:ext>
              </a:extLst>
            </p:cNvPr>
            <p:cNvPicPr>
              <a:picLocks noChangeAspect="1"/>
            </p:cNvPicPr>
            <p:nvPr/>
          </p:nvPicPr>
          <p:blipFill>
            <a:blip r:embed="rId5"/>
            <a:stretch>
              <a:fillRect/>
            </a:stretch>
          </p:blipFill>
          <p:spPr>
            <a:xfrm>
              <a:off x="4406201" y="4850538"/>
              <a:ext cx="1099249" cy="1142848"/>
            </a:xfrm>
            <a:prstGeom prst="rect">
              <a:avLst/>
            </a:prstGeom>
          </p:spPr>
        </p:pic>
      </p:grpSp>
      <p:pic>
        <p:nvPicPr>
          <p:cNvPr id="5" name="Picture 4">
            <a:extLst>
              <a:ext uri="{FF2B5EF4-FFF2-40B4-BE49-F238E27FC236}">
                <a16:creationId xmlns:a16="http://schemas.microsoft.com/office/drawing/2014/main" id="{4506E17B-D569-4DBE-A000-A3E0BEDCF885}"/>
              </a:ext>
            </a:extLst>
          </p:cNvPr>
          <p:cNvPicPr>
            <a:picLocks noChangeAspect="1"/>
          </p:cNvPicPr>
          <p:nvPr/>
        </p:nvPicPr>
        <p:blipFill>
          <a:blip r:embed="rId6">
            <a:lum bright="-40000" contrast="-40000"/>
          </a:blip>
          <a:stretch>
            <a:fillRect/>
          </a:stretch>
        </p:blipFill>
        <p:spPr>
          <a:xfrm>
            <a:off x="7243718" y="1779528"/>
            <a:ext cx="1387833" cy="1403971"/>
          </a:xfrm>
          <a:prstGeom prst="rect">
            <a:avLst/>
          </a:prstGeom>
        </p:spPr>
      </p:pic>
      <p:pic>
        <p:nvPicPr>
          <p:cNvPr id="10" name="Picture 9">
            <a:extLst>
              <a:ext uri="{FF2B5EF4-FFF2-40B4-BE49-F238E27FC236}">
                <a16:creationId xmlns:a16="http://schemas.microsoft.com/office/drawing/2014/main" id="{EA5743F6-DC46-451D-8327-D4F711A6E56D}"/>
              </a:ext>
            </a:extLst>
          </p:cNvPr>
          <p:cNvPicPr>
            <a:picLocks noChangeAspect="1"/>
          </p:cNvPicPr>
          <p:nvPr/>
        </p:nvPicPr>
        <p:blipFill>
          <a:blip r:embed="rId7">
            <a:lum bright="-40000" contrast="-40000"/>
          </a:blip>
          <a:stretch>
            <a:fillRect/>
          </a:stretch>
        </p:blipFill>
        <p:spPr>
          <a:xfrm>
            <a:off x="7103775" y="4750682"/>
            <a:ext cx="1527776" cy="1475651"/>
          </a:xfrm>
          <a:prstGeom prst="rect">
            <a:avLst/>
          </a:prstGeom>
        </p:spPr>
      </p:pic>
      <p:pic>
        <p:nvPicPr>
          <p:cNvPr id="11" name="Picture 10">
            <a:extLst>
              <a:ext uri="{FF2B5EF4-FFF2-40B4-BE49-F238E27FC236}">
                <a16:creationId xmlns:a16="http://schemas.microsoft.com/office/drawing/2014/main" id="{E77BA432-A1A3-4869-AC47-7A617B35BA59}"/>
              </a:ext>
            </a:extLst>
          </p:cNvPr>
          <p:cNvPicPr>
            <a:picLocks noChangeAspect="1"/>
          </p:cNvPicPr>
          <p:nvPr/>
        </p:nvPicPr>
        <p:blipFill>
          <a:blip r:embed="rId8">
            <a:lum bright="-40000" contrast="-40000"/>
          </a:blip>
          <a:stretch>
            <a:fillRect/>
          </a:stretch>
        </p:blipFill>
        <p:spPr>
          <a:xfrm>
            <a:off x="5850297" y="3035921"/>
            <a:ext cx="1418682" cy="1485367"/>
          </a:xfrm>
          <a:prstGeom prst="rect">
            <a:avLst/>
          </a:prstGeom>
        </p:spPr>
      </p:pic>
    </p:spTree>
    <p:extLst>
      <p:ext uri="{BB962C8B-B14F-4D97-AF65-F5344CB8AC3E}">
        <p14:creationId xmlns:p14="http://schemas.microsoft.com/office/powerpoint/2010/main" val="5255618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2B9634C4-9C74-445C-9E9A-58754AA6E857}"/>
              </a:ext>
            </a:extLst>
          </p:cNvPr>
          <p:cNvSpPr/>
          <p:nvPr/>
        </p:nvSpPr>
        <p:spPr bwMode="auto">
          <a:xfrm>
            <a:off x="7229500" y="1509376"/>
            <a:ext cx="4118433" cy="2320829"/>
          </a:xfrm>
          <a:prstGeom prst="rect">
            <a:avLst/>
          </a:prstGeom>
          <a:solidFill>
            <a:schemeClr val="bg1">
              <a:lumMod val="85000"/>
            </a:schemeClr>
          </a:solid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304C2299-CDDC-4407-9430-F0CB814910F4}"/>
              </a:ext>
            </a:extLst>
          </p:cNvPr>
          <p:cNvSpPr/>
          <p:nvPr/>
        </p:nvSpPr>
        <p:spPr bwMode="auto">
          <a:xfrm>
            <a:off x="1797357" y="1476375"/>
            <a:ext cx="2546392" cy="4400550"/>
          </a:xfrm>
          <a:prstGeom prst="rect">
            <a:avLst/>
          </a:prstGeom>
          <a:solidFill>
            <a:schemeClr val="bg1">
              <a:lumMod val="85000"/>
            </a:schemeClr>
          </a:solid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BABA304-5628-44C0-9024-316F1EFEFF52}"/>
              </a:ext>
            </a:extLst>
          </p:cNvPr>
          <p:cNvSpPr>
            <a:spLocks noGrp="1"/>
          </p:cNvSpPr>
          <p:nvPr>
            <p:ph type="title"/>
          </p:nvPr>
        </p:nvSpPr>
        <p:spPr>
          <a:xfrm>
            <a:off x="274639" y="295274"/>
            <a:ext cx="11889564" cy="917575"/>
          </a:xfrm>
        </p:spPr>
        <p:txBody>
          <a:bodyPr/>
          <a:lstStyle/>
          <a:p>
            <a:r>
              <a:rPr lang="en-US" dirty="0"/>
              <a:t>App Service: Web Apps</a:t>
            </a:r>
          </a:p>
        </p:txBody>
      </p:sp>
      <p:cxnSp>
        <p:nvCxnSpPr>
          <p:cNvPr id="6" name="Straight Connector 5">
            <a:extLst>
              <a:ext uri="{FF2B5EF4-FFF2-40B4-BE49-F238E27FC236}">
                <a16:creationId xmlns:a16="http://schemas.microsoft.com/office/drawing/2014/main" id="{89F64716-553B-4034-8F77-0789BCB7E400}"/>
              </a:ext>
            </a:extLst>
          </p:cNvPr>
          <p:cNvCxnSpPr/>
          <p:nvPr/>
        </p:nvCxnSpPr>
        <p:spPr>
          <a:xfrm>
            <a:off x="6219421" y="1324758"/>
            <a:ext cx="0" cy="5502276"/>
          </a:xfrm>
          <a:prstGeom prst="line">
            <a:avLst/>
          </a:prstGeom>
          <a:ln w="38100">
            <a:headEnd type="none"/>
            <a:tailEnd type="none"/>
          </a:ln>
        </p:spPr>
        <p:style>
          <a:lnRef idx="2">
            <a:schemeClr val="dk1"/>
          </a:lnRef>
          <a:fillRef idx="0">
            <a:schemeClr val="dk1"/>
          </a:fillRef>
          <a:effectRef idx="1">
            <a:schemeClr val="dk1"/>
          </a:effectRef>
          <a:fontRef idx="minor">
            <a:schemeClr val="tx1"/>
          </a:fontRef>
        </p:style>
      </p:cxnSp>
      <p:sp>
        <p:nvSpPr>
          <p:cNvPr id="11" name="Title 2">
            <a:extLst>
              <a:ext uri="{FF2B5EF4-FFF2-40B4-BE49-F238E27FC236}">
                <a16:creationId xmlns:a16="http://schemas.microsoft.com/office/drawing/2014/main" id="{56B37018-A517-43F9-A771-070886DC9437}"/>
              </a:ext>
            </a:extLst>
          </p:cNvPr>
          <p:cNvSpPr txBox="1">
            <a:spLocks/>
          </p:cNvSpPr>
          <p:nvPr/>
        </p:nvSpPr>
        <p:spPr>
          <a:xfrm>
            <a:off x="7788354" y="955694"/>
            <a:ext cx="3052011" cy="520681"/>
          </a:xfrm>
          <a:prstGeom prst="rect">
            <a:avLst/>
          </a:prstGeom>
        </p:spPr>
        <p:txBody>
          <a:bodyPr vert="horz" wrap="square" lIns="146304" tIns="91440" rIns="146304" bIns="91440" rtlCol="0" anchor="t">
            <a:noAutofit/>
          </a:bodyPr>
          <a:lstStyle>
            <a:defPPr>
              <a:defRPr lang="en-US"/>
            </a:defPPr>
            <a:lvl1pPr>
              <a:lnSpc>
                <a:spcPct val="90000"/>
              </a:lnSpc>
              <a:spcBef>
                <a:spcPct val="0"/>
              </a:spcBef>
              <a:buNone/>
              <a:defRPr sz="2400" b="1" cap="none" spc="-102" baseline="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404040"/>
                    </a:gs>
                    <a:gs pos="100000">
                      <a:srgbClr val="404040"/>
                    </a:gs>
                  </a:gsLst>
                  <a:lin ang="5400000" scaled="0"/>
                </a:gradFill>
                <a:effectLst/>
                <a:uLnTx/>
                <a:uFillTx/>
                <a:latin typeface="Segoe UI Light"/>
                <a:ea typeface="+mn-ea"/>
                <a:cs typeface="Segoe UI" pitchFamily="34" charset="0"/>
              </a:rPr>
              <a:t>Hosting with Web Apps</a:t>
            </a:r>
          </a:p>
        </p:txBody>
      </p:sp>
      <p:sp>
        <p:nvSpPr>
          <p:cNvPr id="12" name="Title 2">
            <a:extLst>
              <a:ext uri="{FF2B5EF4-FFF2-40B4-BE49-F238E27FC236}">
                <a16:creationId xmlns:a16="http://schemas.microsoft.com/office/drawing/2014/main" id="{8FF7D95E-1E5C-4B40-B8AC-53A9974BBD0A}"/>
              </a:ext>
            </a:extLst>
          </p:cNvPr>
          <p:cNvSpPr txBox="1">
            <a:spLocks/>
          </p:cNvSpPr>
          <p:nvPr/>
        </p:nvSpPr>
        <p:spPr>
          <a:xfrm>
            <a:off x="1606649" y="951005"/>
            <a:ext cx="3065204" cy="55346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102" normalizeH="0" baseline="0" noProof="0" dirty="0">
                <a:ln w="3175">
                  <a:noFill/>
                </a:ln>
                <a:gradFill>
                  <a:gsLst>
                    <a:gs pos="1250">
                      <a:srgbClr val="404040"/>
                    </a:gs>
                    <a:gs pos="100000">
                      <a:srgbClr val="404040"/>
                    </a:gs>
                  </a:gsLst>
                  <a:lin ang="5400000" scaled="0"/>
                </a:gradFill>
                <a:effectLst/>
                <a:uLnTx/>
                <a:uFillTx/>
                <a:latin typeface="Segoe UI Light"/>
                <a:ea typeface="+mn-ea"/>
                <a:cs typeface="Segoe UI" pitchFamily="34" charset="0"/>
              </a:rPr>
              <a:t>Traditional Webhosting</a:t>
            </a:r>
          </a:p>
        </p:txBody>
      </p:sp>
      <p:sp>
        <p:nvSpPr>
          <p:cNvPr id="13" name="Rectangle: Rounded Corners 12">
            <a:extLst>
              <a:ext uri="{FF2B5EF4-FFF2-40B4-BE49-F238E27FC236}">
                <a16:creationId xmlns:a16="http://schemas.microsoft.com/office/drawing/2014/main" id="{A6B0CAA1-73EA-4E01-A9BB-01F80784A9EC}"/>
              </a:ext>
            </a:extLst>
          </p:cNvPr>
          <p:cNvSpPr/>
          <p:nvPr/>
        </p:nvSpPr>
        <p:spPr bwMode="auto">
          <a:xfrm>
            <a:off x="7014024" y="4067095"/>
            <a:ext cx="4548122" cy="727325"/>
          </a:xfrm>
          <a:prstGeom prst="round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A51FEE10-E4F3-403C-B6BB-527C4CF94CD6}"/>
              </a:ext>
            </a:extLst>
          </p:cNvPr>
          <p:cNvPicPr>
            <a:picLocks noChangeAspect="1"/>
          </p:cNvPicPr>
          <p:nvPr/>
        </p:nvPicPr>
        <p:blipFill>
          <a:blip r:embed="rId3"/>
          <a:stretch>
            <a:fillRect/>
          </a:stretch>
        </p:blipFill>
        <p:spPr>
          <a:xfrm>
            <a:off x="7622803" y="5242494"/>
            <a:ext cx="1039939" cy="1005903"/>
          </a:xfrm>
          <a:prstGeom prst="rect">
            <a:avLst/>
          </a:prstGeom>
        </p:spPr>
      </p:pic>
      <p:cxnSp>
        <p:nvCxnSpPr>
          <p:cNvPr id="22" name="Straight Connector 21">
            <a:extLst>
              <a:ext uri="{FF2B5EF4-FFF2-40B4-BE49-F238E27FC236}">
                <a16:creationId xmlns:a16="http://schemas.microsoft.com/office/drawing/2014/main" id="{CD9A3B85-E635-4A2A-8E2F-2DE74E0C0A79}"/>
              </a:ext>
            </a:extLst>
          </p:cNvPr>
          <p:cNvCxnSpPr>
            <a:cxnSpLocks/>
          </p:cNvCxnSpPr>
          <p:nvPr/>
        </p:nvCxnSpPr>
        <p:spPr>
          <a:xfrm>
            <a:off x="7937128" y="4810125"/>
            <a:ext cx="0" cy="432369"/>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9D984E-44F5-4130-86BF-4410CD28D714}"/>
              </a:ext>
            </a:extLst>
          </p:cNvPr>
          <p:cNvCxnSpPr>
            <a:cxnSpLocks/>
          </p:cNvCxnSpPr>
          <p:nvPr/>
        </p:nvCxnSpPr>
        <p:spPr>
          <a:xfrm>
            <a:off x="9299592" y="4810125"/>
            <a:ext cx="0" cy="432369"/>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10AAC5-91C6-4630-9B07-E44134784E64}"/>
              </a:ext>
            </a:extLst>
          </p:cNvPr>
          <p:cNvCxnSpPr>
            <a:cxnSpLocks/>
          </p:cNvCxnSpPr>
          <p:nvPr/>
        </p:nvCxnSpPr>
        <p:spPr>
          <a:xfrm>
            <a:off x="10679293" y="4794420"/>
            <a:ext cx="0" cy="440468"/>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486E0B-6418-4CD2-8911-3D7F5EE628B4}"/>
              </a:ext>
            </a:extLst>
          </p:cNvPr>
          <p:cNvSpPr txBox="1"/>
          <p:nvPr/>
        </p:nvSpPr>
        <p:spPr>
          <a:xfrm>
            <a:off x="7304855" y="4086143"/>
            <a:ext cx="3690579"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404040"/>
                </a:solidFill>
                <a:effectLst/>
                <a:uLnTx/>
                <a:uFillTx/>
                <a:latin typeface="Segoe UI"/>
                <a:ea typeface="+mn-ea"/>
                <a:cs typeface="+mn-cs"/>
              </a:rPr>
              <a:t>Azure Service Fabric</a:t>
            </a:r>
          </a:p>
        </p:txBody>
      </p:sp>
      <p:pic>
        <p:nvPicPr>
          <p:cNvPr id="10" name="Picture 9">
            <a:extLst>
              <a:ext uri="{FF2B5EF4-FFF2-40B4-BE49-F238E27FC236}">
                <a16:creationId xmlns:a16="http://schemas.microsoft.com/office/drawing/2014/main" id="{21B3F355-C54C-4CEB-9E7A-BF15A1439CD8}"/>
              </a:ext>
            </a:extLst>
          </p:cNvPr>
          <p:cNvPicPr>
            <a:picLocks noChangeAspect="1"/>
          </p:cNvPicPr>
          <p:nvPr/>
        </p:nvPicPr>
        <p:blipFill>
          <a:blip r:embed="rId4"/>
          <a:stretch>
            <a:fillRect/>
          </a:stretch>
        </p:blipFill>
        <p:spPr>
          <a:xfrm>
            <a:off x="10754677" y="4199735"/>
            <a:ext cx="481514" cy="480588"/>
          </a:xfrm>
          <a:prstGeom prst="rect">
            <a:avLst/>
          </a:prstGeom>
        </p:spPr>
      </p:pic>
      <p:pic>
        <p:nvPicPr>
          <p:cNvPr id="26" name="Picture 25">
            <a:extLst>
              <a:ext uri="{FF2B5EF4-FFF2-40B4-BE49-F238E27FC236}">
                <a16:creationId xmlns:a16="http://schemas.microsoft.com/office/drawing/2014/main" id="{E0F3F6D1-D51D-42AF-9EDB-9EAFCA04EA83}"/>
              </a:ext>
            </a:extLst>
          </p:cNvPr>
          <p:cNvPicPr>
            <a:picLocks noChangeAspect="1"/>
          </p:cNvPicPr>
          <p:nvPr/>
        </p:nvPicPr>
        <p:blipFill>
          <a:blip r:embed="rId3"/>
          <a:stretch>
            <a:fillRect/>
          </a:stretch>
        </p:blipFill>
        <p:spPr>
          <a:xfrm>
            <a:off x="10356866" y="5242493"/>
            <a:ext cx="1039939" cy="1005903"/>
          </a:xfrm>
          <a:prstGeom prst="rect">
            <a:avLst/>
          </a:prstGeom>
        </p:spPr>
      </p:pic>
      <p:pic>
        <p:nvPicPr>
          <p:cNvPr id="27" name="Picture 26">
            <a:extLst>
              <a:ext uri="{FF2B5EF4-FFF2-40B4-BE49-F238E27FC236}">
                <a16:creationId xmlns:a16="http://schemas.microsoft.com/office/drawing/2014/main" id="{C54EC86A-2338-492C-8BB9-6BE265C564CE}"/>
              </a:ext>
            </a:extLst>
          </p:cNvPr>
          <p:cNvPicPr>
            <a:picLocks noChangeAspect="1"/>
          </p:cNvPicPr>
          <p:nvPr/>
        </p:nvPicPr>
        <p:blipFill>
          <a:blip r:embed="rId3"/>
          <a:stretch>
            <a:fillRect/>
          </a:stretch>
        </p:blipFill>
        <p:spPr>
          <a:xfrm>
            <a:off x="8994403" y="5242496"/>
            <a:ext cx="1039939" cy="1005903"/>
          </a:xfrm>
          <a:prstGeom prst="rect">
            <a:avLst/>
          </a:prstGeom>
        </p:spPr>
      </p:pic>
      <p:cxnSp>
        <p:nvCxnSpPr>
          <p:cNvPr id="29" name="Straight Connector 28">
            <a:extLst>
              <a:ext uri="{FF2B5EF4-FFF2-40B4-BE49-F238E27FC236}">
                <a16:creationId xmlns:a16="http://schemas.microsoft.com/office/drawing/2014/main" id="{1359DF3F-A236-4A6C-B83E-0BF97C771267}"/>
              </a:ext>
            </a:extLst>
          </p:cNvPr>
          <p:cNvCxnSpPr>
            <a:cxnSpLocks/>
          </p:cNvCxnSpPr>
          <p:nvPr/>
        </p:nvCxnSpPr>
        <p:spPr>
          <a:xfrm>
            <a:off x="9278109" y="3612244"/>
            <a:ext cx="0" cy="463652"/>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0D97A41-6FC6-4CE4-8737-C66E4C46402E}"/>
              </a:ext>
            </a:extLst>
          </p:cNvPr>
          <p:cNvPicPr>
            <a:picLocks noChangeAspect="1"/>
          </p:cNvPicPr>
          <p:nvPr/>
        </p:nvPicPr>
        <p:blipFill>
          <a:blip r:embed="rId3"/>
          <a:stretch>
            <a:fillRect/>
          </a:stretch>
        </p:blipFill>
        <p:spPr>
          <a:xfrm>
            <a:off x="2698064" y="5252704"/>
            <a:ext cx="1039939" cy="1005903"/>
          </a:xfrm>
          <a:prstGeom prst="rect">
            <a:avLst/>
          </a:prstGeom>
        </p:spPr>
      </p:pic>
      <p:cxnSp>
        <p:nvCxnSpPr>
          <p:cNvPr id="32" name="Straight Connector 31">
            <a:extLst>
              <a:ext uri="{FF2B5EF4-FFF2-40B4-BE49-F238E27FC236}">
                <a16:creationId xmlns:a16="http://schemas.microsoft.com/office/drawing/2014/main" id="{BFD9D54C-1788-4E3D-B0B9-4B7117BFEF36}"/>
              </a:ext>
            </a:extLst>
          </p:cNvPr>
          <p:cNvCxnSpPr>
            <a:cxnSpLocks/>
            <a:stCxn id="34" idx="2"/>
          </p:cNvCxnSpPr>
          <p:nvPr/>
        </p:nvCxnSpPr>
        <p:spPr>
          <a:xfrm flipH="1">
            <a:off x="3015690" y="2283073"/>
            <a:ext cx="1" cy="2969631"/>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01A0D781-5155-41D3-BB09-DDCE91C70DE0}"/>
              </a:ext>
            </a:extLst>
          </p:cNvPr>
          <p:cNvPicPr>
            <a:picLocks noChangeAspect="1"/>
          </p:cNvPicPr>
          <p:nvPr/>
        </p:nvPicPr>
        <p:blipFill>
          <a:blip r:embed="rId5"/>
          <a:stretch>
            <a:fillRect/>
          </a:stretch>
        </p:blipFill>
        <p:spPr>
          <a:xfrm>
            <a:off x="2503339" y="1570723"/>
            <a:ext cx="1024703" cy="712350"/>
          </a:xfrm>
          <a:prstGeom prst="rect">
            <a:avLst/>
          </a:prstGeom>
        </p:spPr>
      </p:pic>
      <p:pic>
        <p:nvPicPr>
          <p:cNvPr id="35" name="Picture 34">
            <a:extLst>
              <a:ext uri="{FF2B5EF4-FFF2-40B4-BE49-F238E27FC236}">
                <a16:creationId xmlns:a16="http://schemas.microsoft.com/office/drawing/2014/main" id="{67E81672-025F-42FF-9627-A4C046E62BC9}"/>
              </a:ext>
            </a:extLst>
          </p:cNvPr>
          <p:cNvPicPr>
            <a:picLocks noChangeAspect="1"/>
          </p:cNvPicPr>
          <p:nvPr/>
        </p:nvPicPr>
        <p:blipFill>
          <a:blip r:embed="rId5"/>
          <a:stretch>
            <a:fillRect/>
          </a:stretch>
        </p:blipFill>
        <p:spPr>
          <a:xfrm>
            <a:off x="8744053" y="1650247"/>
            <a:ext cx="1024703" cy="712350"/>
          </a:xfrm>
          <a:prstGeom prst="rect">
            <a:avLst/>
          </a:prstGeom>
        </p:spPr>
      </p:pic>
      <p:pic>
        <p:nvPicPr>
          <p:cNvPr id="36" name="Picture 35">
            <a:extLst>
              <a:ext uri="{FF2B5EF4-FFF2-40B4-BE49-F238E27FC236}">
                <a16:creationId xmlns:a16="http://schemas.microsoft.com/office/drawing/2014/main" id="{5A916B68-3BE3-4F44-B0B0-7F10CFBA1ED2}"/>
              </a:ext>
            </a:extLst>
          </p:cNvPr>
          <p:cNvPicPr>
            <a:picLocks noChangeAspect="1"/>
          </p:cNvPicPr>
          <p:nvPr/>
        </p:nvPicPr>
        <p:blipFill>
          <a:blip r:embed="rId6"/>
          <a:stretch>
            <a:fillRect/>
          </a:stretch>
        </p:blipFill>
        <p:spPr>
          <a:xfrm>
            <a:off x="8787462" y="2850797"/>
            <a:ext cx="981294" cy="979408"/>
          </a:xfrm>
          <a:prstGeom prst="rect">
            <a:avLst/>
          </a:prstGeom>
        </p:spPr>
      </p:pic>
      <p:sp>
        <p:nvSpPr>
          <p:cNvPr id="40" name="TextBox 39">
            <a:extLst>
              <a:ext uri="{FF2B5EF4-FFF2-40B4-BE49-F238E27FC236}">
                <a16:creationId xmlns:a16="http://schemas.microsoft.com/office/drawing/2014/main" id="{C34B7685-4F3B-4BD6-82F1-99116A5A81A7}"/>
              </a:ext>
            </a:extLst>
          </p:cNvPr>
          <p:cNvSpPr txBox="1"/>
          <p:nvPr/>
        </p:nvSpPr>
        <p:spPr>
          <a:xfrm>
            <a:off x="3571864" y="1657786"/>
            <a:ext cx="1176219"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App</a:t>
            </a:r>
          </a:p>
        </p:txBody>
      </p:sp>
      <p:sp>
        <p:nvSpPr>
          <p:cNvPr id="41" name="TextBox 40">
            <a:extLst>
              <a:ext uri="{FF2B5EF4-FFF2-40B4-BE49-F238E27FC236}">
                <a16:creationId xmlns:a16="http://schemas.microsoft.com/office/drawing/2014/main" id="{9E7875EB-1C36-4E48-A45D-C8F78C7E20B0}"/>
              </a:ext>
            </a:extLst>
          </p:cNvPr>
          <p:cNvSpPr txBox="1"/>
          <p:nvPr/>
        </p:nvSpPr>
        <p:spPr>
          <a:xfrm>
            <a:off x="9825579" y="1885471"/>
            <a:ext cx="1176219"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App</a:t>
            </a:r>
          </a:p>
        </p:txBody>
      </p:sp>
      <p:sp>
        <p:nvSpPr>
          <p:cNvPr id="42" name="TextBox 41">
            <a:extLst>
              <a:ext uri="{FF2B5EF4-FFF2-40B4-BE49-F238E27FC236}">
                <a16:creationId xmlns:a16="http://schemas.microsoft.com/office/drawing/2014/main" id="{7D0DBBF6-8D64-4B13-9249-75766775963B}"/>
              </a:ext>
            </a:extLst>
          </p:cNvPr>
          <p:cNvSpPr txBox="1"/>
          <p:nvPr/>
        </p:nvSpPr>
        <p:spPr>
          <a:xfrm>
            <a:off x="9843677" y="3020821"/>
            <a:ext cx="1520479"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Web App</a:t>
            </a:r>
          </a:p>
        </p:txBody>
      </p:sp>
      <p:sp>
        <p:nvSpPr>
          <p:cNvPr id="43" name="TextBox 42">
            <a:extLst>
              <a:ext uri="{FF2B5EF4-FFF2-40B4-BE49-F238E27FC236}">
                <a16:creationId xmlns:a16="http://schemas.microsoft.com/office/drawing/2014/main" id="{EAB31F6B-C14B-4D42-987A-8182240A56BB}"/>
              </a:ext>
            </a:extLst>
          </p:cNvPr>
          <p:cNvSpPr txBox="1"/>
          <p:nvPr/>
        </p:nvSpPr>
        <p:spPr>
          <a:xfrm>
            <a:off x="1555122" y="6305866"/>
            <a:ext cx="3664577"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Server + OS + Webserver (IIS)</a:t>
            </a:r>
          </a:p>
        </p:txBody>
      </p:sp>
      <p:sp>
        <p:nvSpPr>
          <p:cNvPr id="44" name="TextBox 43">
            <a:extLst>
              <a:ext uri="{FF2B5EF4-FFF2-40B4-BE49-F238E27FC236}">
                <a16:creationId xmlns:a16="http://schemas.microsoft.com/office/drawing/2014/main" id="{367B1ED2-79C9-4957-A594-0209D360A8D6}"/>
              </a:ext>
            </a:extLst>
          </p:cNvPr>
          <p:cNvSpPr txBox="1"/>
          <p:nvPr/>
        </p:nvSpPr>
        <p:spPr>
          <a:xfrm>
            <a:off x="7304855" y="6305865"/>
            <a:ext cx="4419033"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Server + Azure OS + Webserver (IIS)</a:t>
            </a:r>
          </a:p>
        </p:txBody>
      </p:sp>
      <p:cxnSp>
        <p:nvCxnSpPr>
          <p:cNvPr id="59" name="Straight Connector 58">
            <a:extLst>
              <a:ext uri="{FF2B5EF4-FFF2-40B4-BE49-F238E27FC236}">
                <a16:creationId xmlns:a16="http://schemas.microsoft.com/office/drawing/2014/main" id="{970B8EB6-0058-4089-8707-5B76550E2374}"/>
              </a:ext>
            </a:extLst>
          </p:cNvPr>
          <p:cNvCxnSpPr>
            <a:cxnSpLocks/>
          </p:cNvCxnSpPr>
          <p:nvPr/>
        </p:nvCxnSpPr>
        <p:spPr>
          <a:xfrm>
            <a:off x="9278109" y="2387145"/>
            <a:ext cx="0" cy="463652"/>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930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par>
                                <p:cTn id="40" presetID="22" presetClass="entr" presetSubtype="4"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par>
                                <p:cTn id="43" presetID="2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par>
                                <p:cTn id="49" presetID="22" presetClass="entr" presetSubtype="4"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par>
                                <p:cTn id="52" presetID="22" presetClass="entr" presetSubtype="4"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down)">
                                      <p:cBhvr>
                                        <p:cTn id="54" dur="500"/>
                                        <p:tgtEl>
                                          <p:spTgt spid="35"/>
                                        </p:tgtEl>
                                      </p:cBhvr>
                                    </p:animEffect>
                                  </p:childTnLst>
                                </p:cTn>
                              </p:par>
                              <p:par>
                                <p:cTn id="55" presetID="22" presetClass="entr" presetSubtype="4"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500"/>
                                        <p:tgtEl>
                                          <p:spTgt spid="36"/>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500"/>
                                        <p:tgtEl>
                                          <p:spTgt spid="4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down)">
                                      <p:cBhvr>
                                        <p:cTn id="63" dur="500"/>
                                        <p:tgtEl>
                                          <p:spTgt spid="4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wipe(down)">
                                      <p:cBhvr>
                                        <p:cTn id="69" dur="500"/>
                                        <p:tgtEl>
                                          <p:spTgt spid="59"/>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barn(inVertical)">
                                      <p:cBhvr>
                                        <p:cTn id="74" dur="500"/>
                                        <p:tgtEl>
                                          <p:spTgt spid="61"/>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barn(inVertical)">
                                      <p:cBhvr>
                                        <p:cTn id="7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1" grpId="0" animBg="1"/>
      <p:bldP spid="13" grpId="0" animBg="1"/>
      <p:bldP spid="25" grpId="0"/>
      <p:bldP spid="40" grpId="0"/>
      <p:bldP spid="41" grpId="0"/>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ABA304-5628-44C0-9024-316F1EFEFF52}"/>
              </a:ext>
            </a:extLst>
          </p:cNvPr>
          <p:cNvSpPr>
            <a:spLocks noGrp="1"/>
          </p:cNvSpPr>
          <p:nvPr>
            <p:ph type="title"/>
          </p:nvPr>
        </p:nvSpPr>
        <p:spPr>
          <a:xfrm>
            <a:off x="-458786" y="-2447926"/>
            <a:ext cx="11889564" cy="917575"/>
          </a:xfrm>
        </p:spPr>
        <p:txBody>
          <a:bodyPr/>
          <a:lstStyle/>
          <a:p>
            <a:r>
              <a:rPr lang="en-US" dirty="0"/>
              <a:t>App Services: Web Apps</a:t>
            </a:r>
          </a:p>
        </p:txBody>
      </p:sp>
      <p:pic>
        <p:nvPicPr>
          <p:cNvPr id="36" name="Picture 35">
            <a:extLst>
              <a:ext uri="{FF2B5EF4-FFF2-40B4-BE49-F238E27FC236}">
                <a16:creationId xmlns:a16="http://schemas.microsoft.com/office/drawing/2014/main" id="{5A916B68-3BE3-4F44-B0B0-7F10CFBA1ED2}"/>
              </a:ext>
            </a:extLst>
          </p:cNvPr>
          <p:cNvPicPr>
            <a:picLocks noChangeAspect="1"/>
          </p:cNvPicPr>
          <p:nvPr/>
        </p:nvPicPr>
        <p:blipFill>
          <a:blip r:embed="rId3"/>
          <a:stretch>
            <a:fillRect/>
          </a:stretch>
        </p:blipFill>
        <p:spPr>
          <a:xfrm>
            <a:off x="1490154" y="1697680"/>
            <a:ext cx="2938475" cy="2932827"/>
          </a:xfrm>
          <a:prstGeom prst="rect">
            <a:avLst/>
          </a:prstGeom>
        </p:spPr>
      </p:pic>
      <p:sp>
        <p:nvSpPr>
          <p:cNvPr id="42" name="TextBox 41">
            <a:extLst>
              <a:ext uri="{FF2B5EF4-FFF2-40B4-BE49-F238E27FC236}">
                <a16:creationId xmlns:a16="http://schemas.microsoft.com/office/drawing/2014/main" id="{7D0DBBF6-8D64-4B13-9249-75766775963B}"/>
              </a:ext>
            </a:extLst>
          </p:cNvPr>
          <p:cNvSpPr txBox="1"/>
          <p:nvPr/>
        </p:nvSpPr>
        <p:spPr>
          <a:xfrm>
            <a:off x="1215882" y="4630507"/>
            <a:ext cx="3487018"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Azure Web App</a:t>
            </a:r>
          </a:p>
        </p:txBody>
      </p:sp>
      <p:cxnSp>
        <p:nvCxnSpPr>
          <p:cNvPr id="30" name="Straight Connector 29">
            <a:extLst>
              <a:ext uri="{FF2B5EF4-FFF2-40B4-BE49-F238E27FC236}">
                <a16:creationId xmlns:a16="http://schemas.microsoft.com/office/drawing/2014/main" id="{DEBB0EC6-40CA-4C67-9AE2-477D28EEDE32}"/>
              </a:ext>
            </a:extLst>
          </p:cNvPr>
          <p:cNvCxnSpPr/>
          <p:nvPr/>
        </p:nvCxnSpPr>
        <p:spPr>
          <a:xfrm>
            <a:off x="5724121" y="848508"/>
            <a:ext cx="0" cy="5502276"/>
          </a:xfrm>
          <a:prstGeom prst="line">
            <a:avLst/>
          </a:prstGeom>
          <a:ln w="38100">
            <a:headEnd type="none"/>
            <a:tailEnd type="non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A20C77A5-817B-4D58-AA4D-81F979327ECC}"/>
              </a:ext>
            </a:extLst>
          </p:cNvPr>
          <p:cNvSpPr txBox="1"/>
          <p:nvPr/>
        </p:nvSpPr>
        <p:spPr>
          <a:xfrm>
            <a:off x="6142246" y="370019"/>
            <a:ext cx="7510923" cy="66245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Host web applications</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.NET, Node.js, Python, Java, PHP</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SLA 99.95%</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Custom Domains and SSL</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Deployment Slots</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Continuous Deployment</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Scaling (Manual or Auto)</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Authentication / Authorization</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Traffic </a:t>
            </a:r>
            <a:r>
              <a:rPr kumimoji="0" lang="en-US" sz="2000" b="0" i="0" u="none" strike="noStrike" kern="1200" cap="none" spc="0" normalizeH="0" baseline="0" noProof="0" dirty="0" err="1">
                <a:ln>
                  <a:noFill/>
                </a:ln>
                <a:gradFill>
                  <a:gsLst>
                    <a:gs pos="2917">
                      <a:srgbClr val="404040"/>
                    </a:gs>
                    <a:gs pos="30000">
                      <a:srgbClr val="404040"/>
                    </a:gs>
                  </a:gsLst>
                  <a:lin ang="5400000" scaled="0"/>
                </a:gradFill>
                <a:effectLst/>
                <a:uLnTx/>
                <a:uFillTx/>
                <a:latin typeface="Segoe UI"/>
                <a:ea typeface="+mn-ea"/>
                <a:cs typeface="+mn-cs"/>
              </a:rPr>
              <a:t>Mgmt</a:t>
            </a:r>
            <a:endParaRPr kumimoji="0" lang="en-US" sz="2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endParaRP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Access on-premise data</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Integrated Monitoring w/ Application Insights</a:t>
            </a:r>
          </a:p>
          <a:p>
            <a:pPr marL="0" marR="0" lvl="0" indent="0" algn="l" defTabSz="932742" rtl="0" eaLnBrk="1" fontAlgn="auto" latinLnBrk="0" hangingPunct="1">
              <a:lnSpc>
                <a:spcPct val="15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a:ea typeface="+mn-ea"/>
                <a:cs typeface="+mn-cs"/>
              </a:rPr>
              <a:t>Load testing with Azure DevOps(VSTS)</a:t>
            </a:r>
          </a:p>
        </p:txBody>
      </p:sp>
    </p:spTree>
    <p:extLst>
      <p:ext uri="{BB962C8B-B14F-4D97-AF65-F5344CB8AC3E}">
        <p14:creationId xmlns:p14="http://schemas.microsoft.com/office/powerpoint/2010/main" val="84218335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41"/>
  <p:tag name="ARTICULATE_DESIGN_ID_OFFICE THEME" val="hGqh2HvC"/>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Microsoft Learning and Readiness">
      <a:dk1>
        <a:srgbClr val="505050"/>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Presentation1" id="{BEAAE142-AC9B-409A-B108-17CAB08D5590}" vid="{0B117549-CEB9-4CCB-AB46-89A0E0545E93}"/>
    </a:ext>
  </a:extLst>
</a:theme>
</file>

<file path=ppt/theme/theme10.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1.xml><?xml version="1.0" encoding="utf-8"?>
<a:theme xmlns:a="http://schemas.openxmlformats.org/drawingml/2006/main" name="4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3.xml><?xml version="1.0" encoding="utf-8"?>
<a:theme xmlns:a="http://schemas.openxmlformats.org/drawingml/2006/main" name="1_WHITE 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S Standard">
      <a:majorFont>
        <a:latin typeface="Segoe UI Light"/>
        <a:ea typeface=""/>
        <a:cs typeface=""/>
      </a:majorFont>
      <a:minorFont>
        <a:latin typeface="Segoe U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4.xml><?xml version="1.0" encoding="utf-8"?>
<a:theme xmlns:a="http://schemas.openxmlformats.org/drawingml/2006/main" name="1_PRISM15_Track_Session_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 standard">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Track_Session_Template [Read-Only]" id="{3B324823-0D76-4CE1-86F1-EFEE3656C6BD}" vid="{B958A460-C52C-4424-AA32-5292AF0B5F41}"/>
    </a:ext>
  </a:extLst>
</a:theme>
</file>

<file path=ppt/theme/theme5.xml><?xml version="1.0" encoding="utf-8"?>
<a:theme xmlns:a="http://schemas.openxmlformats.org/drawingml/2006/main" name="Cloud Productivity 2">
  <a:themeElements>
    <a:clrScheme name="Custom 23">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0070C0"/>
      </a:hlink>
      <a:folHlink>
        <a:srgbClr val="0070C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6.xml><?xml version="1.0" encoding="utf-8"?>
<a:theme xmlns:a="http://schemas.openxmlformats.org/drawingml/2006/main" name="Cloud Productivity 1">
  <a:themeElements>
    <a:clrScheme name="Custom 4">
      <a:dk1>
        <a:srgbClr val="505050"/>
      </a:dk1>
      <a:lt1>
        <a:sysClr val="window" lastClr="FFFFFF"/>
      </a:lt1>
      <a:dk2>
        <a:srgbClr val="002050"/>
      </a:dk2>
      <a:lt2>
        <a:srgbClr val="0072C6"/>
      </a:lt2>
      <a:accent1>
        <a:srgbClr val="0072C6"/>
      </a:accent1>
      <a:accent2>
        <a:srgbClr val="00BCF2"/>
      </a:accent2>
      <a:accent3>
        <a:srgbClr val="5F8B00"/>
      </a:accent3>
      <a:accent4>
        <a:srgbClr val="7FBA00"/>
      </a:accent4>
      <a:accent5>
        <a:srgbClr val="969696"/>
      </a:accent5>
      <a:accent6>
        <a:srgbClr val="D2D2D2"/>
      </a:accent6>
      <a:hlink>
        <a:srgbClr val="00BCF2"/>
      </a:hlink>
      <a:folHlink>
        <a:srgbClr val="00BCF2"/>
      </a:folHlink>
    </a:clrScheme>
    <a:fontScheme name="Segoe UI Ligh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Enterprise mobility theme" id="{94F85FF5-7348-4A8A-AF41-B6257D011216}" vid="{7561D4BD-2EF7-4217-B2B1-5257C563117B}"/>
    </a:ext>
  </a:extLst>
</a:theme>
</file>

<file path=ppt/theme/theme7.xml><?xml version="1.0" encoding="utf-8"?>
<a:theme xmlns:a="http://schemas.openxmlformats.org/drawingml/2006/main" name="WHITE 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8.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D1F8E830-E47D-454E-8DFC-7FF0B7AB3709}"/>
    </a:ext>
  </a:extLst>
</a:theme>
</file>

<file path=ppt/theme/theme9.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2E231EC63E7D40BB44FD43D781A68B" ma:contentTypeVersion="7" ma:contentTypeDescription="Create a new document." ma:contentTypeScope="" ma:versionID="8137c5961f020ca3af81943fd06516d4">
  <xsd:schema xmlns:xsd="http://www.w3.org/2001/XMLSchema" xmlns:xs="http://www.w3.org/2001/XMLSchema" xmlns:p="http://schemas.microsoft.com/office/2006/metadata/properties" xmlns:ns2="35f977cd-90d5-414d-b2b3-0b678ecc1f2b" xmlns:ns3="4741b191-3a57-4dd2-9fb1-1bd29abd92af" targetNamespace="http://schemas.microsoft.com/office/2006/metadata/properties" ma:root="true" ma:fieldsID="b486a7276852b7e769b07feadacca12f" ns2:_="" ns3:_="">
    <xsd:import namespace="35f977cd-90d5-414d-b2b3-0b678ecc1f2b"/>
    <xsd:import namespace="4741b191-3a57-4dd2-9fb1-1bd29abd92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f977cd-90d5-414d-b2b3-0b678ecc1f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41b191-3a57-4dd2-9fb1-1bd29abd92a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8342C9-FB7B-4F25-9BC6-B4A174DA27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f977cd-90d5-414d-b2b3-0b678ecc1f2b"/>
    <ds:schemaRef ds:uri="4741b191-3a57-4dd2-9fb1-1bd29abd92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2A2B58-BCAB-4068-A690-B5B255BC5308}">
  <ds:schemaRefs>
    <ds:schemaRef ds:uri="http://purl.org/dc/elements/1.1/"/>
    <ds:schemaRef ds:uri="http://purl.org/dc/dcmitype/"/>
    <ds:schemaRef ds:uri="http://schemas.microsoft.com/office/2006/documentManagement/types"/>
    <ds:schemaRef ds:uri="35f977cd-90d5-414d-b2b3-0b678ecc1f2b"/>
    <ds:schemaRef ds:uri="http://schemas.openxmlformats.org/package/2006/metadata/core-properties"/>
    <ds:schemaRef ds:uri="http://www.w3.org/XML/1998/namespace"/>
    <ds:schemaRef ds:uri="http://purl.org/dc/terms/"/>
    <ds:schemaRef ds:uri="4741b191-3a57-4dd2-9fb1-1bd29abd92af"/>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FA11AACE-9021-4750-BB70-CF2524A9E8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3074</Words>
  <Application>Microsoft Office PowerPoint</Application>
  <PresentationFormat>Custom</PresentationFormat>
  <Paragraphs>600</Paragraphs>
  <Slides>33</Slides>
  <Notes>29</Notes>
  <HiddenSlides>12</HiddenSlides>
  <MMClips>0</MMClips>
  <ScaleCrop>false</ScaleCrop>
  <HeadingPairs>
    <vt:vector size="8" baseType="variant">
      <vt:variant>
        <vt:lpstr>Fonts Used</vt:lpstr>
      </vt:variant>
      <vt:variant>
        <vt:i4>16</vt:i4>
      </vt:variant>
      <vt:variant>
        <vt:lpstr>Theme</vt:lpstr>
      </vt:variant>
      <vt:variant>
        <vt:i4>15</vt:i4>
      </vt:variant>
      <vt:variant>
        <vt:lpstr>Embedded OLE Servers</vt:lpstr>
      </vt:variant>
      <vt:variant>
        <vt:i4>1</vt:i4>
      </vt:variant>
      <vt:variant>
        <vt:lpstr>Slide Titles</vt:lpstr>
      </vt:variant>
      <vt:variant>
        <vt:i4>33</vt:i4>
      </vt:variant>
    </vt:vector>
  </HeadingPairs>
  <TitlesOfParts>
    <vt:vector size="65" baseType="lpstr">
      <vt:lpstr>Arial</vt:lpstr>
      <vt:lpstr>Avenir LT Pro 45 Book</vt:lpstr>
      <vt:lpstr>Calibri</vt:lpstr>
      <vt:lpstr>Calibri Light</vt:lpstr>
      <vt:lpstr>Consolas</vt:lpstr>
      <vt:lpstr>Courier New</vt:lpstr>
      <vt:lpstr>Segoe</vt:lpstr>
      <vt:lpstr>Segoe Light</vt:lpstr>
      <vt:lpstr>Segoe MDL2 Assets</vt:lpstr>
      <vt:lpstr>Segoe Pro</vt:lpstr>
      <vt:lpstr>Segoe Semibold</vt:lpstr>
      <vt:lpstr>Segoe UI</vt:lpstr>
      <vt:lpstr>Segoe UI Light</vt:lpstr>
      <vt:lpstr>Segoe UI Semibold</vt:lpstr>
      <vt:lpstr>Segoe UI Semilight</vt:lpstr>
      <vt:lpstr>Wingdings</vt:lpstr>
      <vt:lpstr>Office Theme</vt:lpstr>
      <vt:lpstr>MS Brand White 16-9_Dec-2013</vt:lpstr>
      <vt:lpstr>1_WHITE TEMPLATE</vt:lpstr>
      <vt:lpstr>1_PRISM15_Track_Session_Template</vt:lpstr>
      <vt:lpstr>Cloud Productivity 2</vt:lpstr>
      <vt:lpstr>Cloud Productivity 1</vt:lpstr>
      <vt:lpstr>WHITE TEMPLATE</vt:lpstr>
      <vt:lpstr>LIGHT GRAY TEMPLATE</vt:lpstr>
      <vt:lpstr>2_WHITE TEMPLATE</vt:lpstr>
      <vt:lpstr>5-50203_Microsoft_Ignite_Template</vt:lpstr>
      <vt:lpstr>4_C+E Deck</vt:lpstr>
      <vt:lpstr>COLOR TEMPLATE</vt:lpstr>
      <vt:lpstr>1_5-50002_Ignite_Breakout_Template</vt:lpstr>
      <vt:lpstr>1_5-30629_Build_Template_WHITE</vt:lpstr>
      <vt:lpstr>1_Office Theme</vt:lpstr>
      <vt:lpstr>think-cell Slide</vt:lpstr>
      <vt:lpstr>Introduction to Serverless Computing </vt:lpstr>
      <vt:lpstr>Azure Platform</vt:lpstr>
      <vt:lpstr>PowerPoint Presentation</vt:lpstr>
      <vt:lpstr>App Services</vt:lpstr>
      <vt:lpstr>Collection of Cloud Services</vt:lpstr>
      <vt:lpstr>Azure App Service</vt:lpstr>
      <vt:lpstr>Azure App Service</vt:lpstr>
      <vt:lpstr>App Service: Web Apps</vt:lpstr>
      <vt:lpstr>App Services: Web Apps</vt:lpstr>
      <vt:lpstr>PowerPoint Presentation</vt:lpstr>
      <vt:lpstr>The “evolution” of application platforms</vt:lpstr>
      <vt:lpstr>Before cloud</vt:lpstr>
      <vt:lpstr>Then IaaS reduced friction for digital business</vt:lpstr>
      <vt:lpstr>Then PaaS removed a lot of infrastructure ops</vt:lpstr>
      <vt:lpstr>Now Serverless lets us focus on our apps</vt:lpstr>
      <vt:lpstr>Microsoft Serverless services</vt:lpstr>
      <vt:lpstr>What is serverless?</vt:lpstr>
      <vt:lpstr>What are the benefits?</vt:lpstr>
      <vt:lpstr>PowerPoint Presentation</vt:lpstr>
      <vt:lpstr>Sample scenarios for Functions</vt:lpstr>
      <vt:lpstr>Full integration with Azure ecosystem</vt:lpstr>
      <vt:lpstr>What can you build with Serverless?</vt:lpstr>
      <vt:lpstr>Logic app, functions and event grid together</vt:lpstr>
      <vt:lpstr>What’s New With Functions &amp; Logic Apps</vt:lpstr>
      <vt:lpstr>Event Grid Roadmap</vt:lpstr>
      <vt:lpstr>Identity and Authentication</vt:lpstr>
      <vt:lpstr>Serverless competitive landscape</vt:lpstr>
      <vt:lpstr>Demo</vt:lpstr>
      <vt:lpstr>Demo </vt:lpstr>
      <vt:lpstr>PowerPoint Presentation</vt:lpstr>
      <vt:lpstr>Characteristics of Serverless services</vt:lpstr>
      <vt:lpstr>Benefits of Serverless solutions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2018-11-08T20:48:30Z</dcterms:created>
  <dcterms:modified xsi:type="dcterms:W3CDTF">2019-03-20T19:41:46Z</dcterms:modified>
</cp:coreProperties>
</file>